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"/>
  </p:notesMasterIdLst>
  <p:sldIdLst>
    <p:sldId id="263" r:id="rId2"/>
    <p:sldId id="265" r:id="rId3"/>
  </p:sldIdLst>
  <p:sldSz cx="51206400" cy="288036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18" userDrawn="1">
          <p15:clr>
            <a:srgbClr val="A4A3A4"/>
          </p15:clr>
        </p15:guide>
        <p15:guide id="2" pos="32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CE5"/>
    <a:srgbClr val="94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/>
    <p:restoredTop sz="94694"/>
  </p:normalViewPr>
  <p:slideViewPr>
    <p:cSldViewPr showGuides="1">
      <p:cViewPr varScale="1">
        <p:scale>
          <a:sx n="28" d="100"/>
          <a:sy n="28" d="100"/>
        </p:scale>
        <p:origin x="1288" y="264"/>
      </p:cViewPr>
      <p:guideLst>
        <p:guide orient="horz" pos="13818"/>
        <p:guide pos="32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7A55F-78C0-0BE7-6E76-B871D95F2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222AE-5188-EBA7-556A-FB9AEE779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3543D5-4F51-484B-998B-30929728002F}" type="datetimeFigureOut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51E2B4-B308-8978-9539-6D49A7B7D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2C06BA-EDF8-21ED-E8C6-BCFF2B250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9FCE7-3330-F3A5-2E14-3EE3DAD5B9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40EF6-3BFA-71E3-842F-0E0963784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14C441-C66E-CD4C-B861-32CEEFE13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397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810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224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621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04338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5206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6073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26941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8ABF8B2-2087-6B52-7FA6-4CC883EC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1100" y="-533400"/>
            <a:ext cx="51206400" cy="288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E33DAA-92D0-C4AE-F905-FC92385C6887}"/>
              </a:ext>
            </a:extLst>
          </p:cNvPr>
          <p:cNvCxnSpPr>
            <a:cxnSpLocks/>
          </p:cNvCxnSpPr>
          <p:nvPr/>
        </p:nvCxnSpPr>
        <p:spPr>
          <a:xfrm>
            <a:off x="23258464" y="16368713"/>
            <a:ext cx="4689475" cy="0"/>
          </a:xfrm>
          <a:prstGeom prst="line">
            <a:avLst/>
          </a:prstGeom>
          <a:ln w="38100">
            <a:solidFill>
              <a:srgbClr val="0084D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00800" y="2809300"/>
            <a:ext cx="38404800" cy="10027920"/>
          </a:xfrm>
          <a:prstGeom prst="rect">
            <a:avLst/>
          </a:prstGeom>
        </p:spPr>
        <p:txBody>
          <a:bodyPr anchor="b"/>
          <a:lstStyle>
            <a:lvl1pPr algn="ctr">
              <a:defRPr sz="13860" b="1" spc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00800" y="13223939"/>
            <a:ext cx="38404800" cy="5213338"/>
          </a:xfrm>
        </p:spPr>
        <p:txBody>
          <a:bodyPr/>
          <a:lstStyle>
            <a:lvl1pPr marL="0" indent="0" algn="ctr">
              <a:buNone/>
              <a:defRPr sz="7560" spc="945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1440149" indent="0" algn="ctr">
              <a:buNone/>
              <a:defRPr sz="6300"/>
            </a:lvl2pPr>
            <a:lvl3pPr marL="2880299" indent="0" algn="ctr">
              <a:buNone/>
              <a:defRPr sz="5670"/>
            </a:lvl3pPr>
            <a:lvl4pPr marL="4320448" indent="0" algn="ctr">
              <a:buNone/>
              <a:defRPr sz="5040"/>
            </a:lvl4pPr>
            <a:lvl5pPr marL="5760597" indent="0" algn="ctr">
              <a:buNone/>
              <a:defRPr sz="5040"/>
            </a:lvl5pPr>
            <a:lvl6pPr marL="7200745" indent="0" algn="ctr">
              <a:buNone/>
              <a:defRPr sz="5040"/>
            </a:lvl6pPr>
            <a:lvl7pPr marL="8640895" indent="0" algn="ctr">
              <a:buNone/>
              <a:defRPr sz="5040"/>
            </a:lvl7pPr>
            <a:lvl8pPr marL="10081044" indent="0" algn="ctr">
              <a:buNone/>
              <a:defRPr sz="5040"/>
            </a:lvl8pPr>
            <a:lvl9pPr marL="1152119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8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8114" r="7492" b="80836"/>
          <a:stretch/>
        </p:blipFill>
        <p:spPr bwMode="auto">
          <a:xfrm>
            <a:off x="0" y="-13334"/>
            <a:ext cx="51206400" cy="361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3D665-F09A-B3F1-8C9B-F1094E376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00" y="663290"/>
            <a:ext cx="6113720" cy="22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3F385E2-2390-509D-2FA5-6CF9C4FA35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8114" r="7492" b="80836"/>
          <a:stretch/>
        </p:blipFill>
        <p:spPr bwMode="auto">
          <a:xfrm>
            <a:off x="0" y="-13334"/>
            <a:ext cx="51206400" cy="361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3D665-F09A-B3F1-8C9B-F1094E376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00" y="663290"/>
            <a:ext cx="6113720" cy="22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E172FB9E-7A5C-7B78-4940-1CCDC4157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267" y="2225278"/>
            <a:ext cx="44601871" cy="51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048CFAF-FC56-1B3F-2863-1B420D4C6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267" y="8566350"/>
            <a:ext cx="44601871" cy="17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70312-FB87-528D-D4AB-70BD9AD31DF2}"/>
              </a:ext>
            </a:extLst>
          </p:cNvPr>
          <p:cNvSpPr txBox="1"/>
          <p:nvPr/>
        </p:nvSpPr>
        <p:spPr>
          <a:xfrm>
            <a:off x="14424025" y="4394995"/>
            <a:ext cx="184731" cy="964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67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1" r:id="rId2"/>
    <p:sldLayoutId id="2147483832" r:id="rId3"/>
    <p:sldLayoutId id="2147483830" r:id="rId4"/>
    <p:sldLayoutId id="2147483833" r:id="rId5"/>
  </p:sldLayoutIdLst>
  <p:txStyles>
    <p:titleStyle>
      <a:lvl1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11287" b="1" kern="120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  <a:lvl2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2pPr>
      <a:lvl3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3pPr>
      <a:lvl4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4pPr>
      <a:lvl5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5pPr>
      <a:lvl6pPr marL="400041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6pPr>
      <a:lvl7pPr marL="800083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7pPr>
      <a:lvl8pPr marL="1200125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8pPr>
      <a:lvl9pPr marL="1600166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9pPr>
    </p:titleStyle>
    <p:bodyStyle>
      <a:lvl1pPr marL="719520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10063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2159946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875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3600373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7525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5039410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6479838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7920820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970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118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268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49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299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448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597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745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895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044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193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77554D4-A48A-10B7-76B4-141F4277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3FBDC8B-6AAC-5A40-0167-5D47462D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08DC04D-7E22-51B0-EA1D-50945B18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DCCDC068-8A61-AF38-B43D-F932A9B7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3EED4DCC-03BA-16C2-F0C6-7534A5F2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F2E01610-6DE0-E1A4-7E61-C6989498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97C74A4-22C5-8471-C96A-1C46D63D5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33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CE8FA0E2-CB07-723A-4B6B-D4CE5F20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DB9F426A-F7B9-9E51-75D3-2C8146F6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5FBC3374-2BE3-DD12-6975-42B9C5D1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F7BB0B7D-31B0-C049-8789-0AC0D0E3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512515C7-CF94-75EA-20A7-08E950F5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CD73D18C-7B0C-87D2-7AA6-6602EE67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4CBFDF66-6665-E25B-CDFF-B71944F8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29065CD-69FE-4AAE-AD8B-D15FA988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DA71C55-1B2F-220D-756D-2E56CF42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5061459-5E26-245F-6C51-C68E792A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E9F20AA-3EF6-26DA-ACC3-C5CFB9B7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99F74D4-92C3-14A4-B976-C629B4FC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8F3750A-934B-86D2-86C7-C60D4F07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C3175B0-D8C5-FE43-0E36-3BE12931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06672-434C-B690-4E33-2489B91E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726663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Blue">
  <a:themeElements>
    <a:clrScheme name="New Brand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E6D"/>
      </a:accent1>
      <a:accent2>
        <a:srgbClr val="0054A6"/>
      </a:accent2>
      <a:accent3>
        <a:srgbClr val="95D2F3"/>
      </a:accent3>
      <a:accent4>
        <a:srgbClr val="5D6468"/>
      </a:accent4>
      <a:accent5>
        <a:srgbClr val="247CDB"/>
      </a:accent5>
      <a:accent6>
        <a:srgbClr val="FFCC4F"/>
      </a:accent6>
      <a:hlink>
        <a:srgbClr val="FFA300"/>
      </a:hlink>
      <a:folHlink>
        <a:srgbClr val="2481C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PPT_v2_16x9" id="{8E0ED718-9C65-014D-A11E-1BE3949CAE0D}" vid="{64FAFAB4-93B5-6041-ABDF-D6E3BEDBC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12177</TotalTime>
  <Words>200</Words>
  <Application>Microsoft Macintosh PowerPoint</Application>
  <PresentationFormat>Custom</PresentationFormat>
  <Paragraphs>164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1_Dark Blue</vt:lpstr>
      <vt:lpstr>PowerPoint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D 24 by 48</dc:title>
  <dc:creator>Cindy Kranz</dc:creator>
  <cp:lastModifiedBy>Favara, Kim J</cp:lastModifiedBy>
  <cp:revision>37</cp:revision>
  <dcterms:created xsi:type="dcterms:W3CDTF">2004-07-27T19:46:06Z</dcterms:created>
  <dcterms:modified xsi:type="dcterms:W3CDTF">2023-02-20T22:21:36Z</dcterms:modified>
</cp:coreProperties>
</file>