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64" r:id="rId2"/>
    <p:sldId id="265" r:id="rId3"/>
    <p:sldId id="266" r:id="rId4"/>
    <p:sldId id="268" r:id="rId5"/>
    <p:sldId id="270" r:id="rId6"/>
    <p:sldId id="271" r:id="rId7"/>
    <p:sldId id="267" r:id="rId8"/>
    <p:sldId id="269" r:id="rId9"/>
  </p:sldIdLst>
  <p:sldSz cx="51206400" cy="288036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18" userDrawn="1">
          <p15:clr>
            <a:srgbClr val="A4A3A4"/>
          </p15:clr>
        </p15:guide>
        <p15:guide id="2" pos="32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CE5"/>
    <a:srgbClr val="94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4"/>
    <p:restoredTop sz="94830"/>
  </p:normalViewPr>
  <p:slideViewPr>
    <p:cSldViewPr showGuides="1">
      <p:cViewPr>
        <p:scale>
          <a:sx n="30" d="100"/>
          <a:sy n="30" d="100"/>
        </p:scale>
        <p:origin x="128" y="136"/>
      </p:cViewPr>
      <p:guideLst>
        <p:guide orient="horz" pos="13818"/>
        <p:guide pos="32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7A55F-78C0-0BE7-6E76-B871D95F2B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222AE-5188-EBA7-556A-FB9AEE779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3543D5-4F51-484B-998B-30929728002F}" type="datetimeFigureOut">
              <a:rPr lang="en-US" altLang="en-US"/>
              <a:pPr>
                <a:defRPr/>
              </a:pPr>
              <a:t>2/20/23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51E2B4-B308-8978-9539-6D49A7B7D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52C06BA-EDF8-21ED-E8C6-BCFF2B250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9FCE7-3330-F3A5-2E14-3EE3DAD5B9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40EF6-3BFA-71E3-842F-0E0963784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14C441-C66E-CD4C-B861-32CEEFE13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397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810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224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621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704338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45206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86073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26941" algn="l" defTabSz="10817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8ABF8B2-2087-6B52-7FA6-4CC883EC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1100" y="-533400"/>
            <a:ext cx="51206400" cy="288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E33DAA-92D0-C4AE-F905-FC92385C6887}"/>
              </a:ext>
            </a:extLst>
          </p:cNvPr>
          <p:cNvCxnSpPr>
            <a:cxnSpLocks/>
          </p:cNvCxnSpPr>
          <p:nvPr/>
        </p:nvCxnSpPr>
        <p:spPr>
          <a:xfrm>
            <a:off x="23258464" y="16368713"/>
            <a:ext cx="4689475" cy="0"/>
          </a:xfrm>
          <a:prstGeom prst="line">
            <a:avLst/>
          </a:prstGeom>
          <a:ln w="38100">
            <a:solidFill>
              <a:srgbClr val="0084D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00800" y="2809300"/>
            <a:ext cx="38404800" cy="10027920"/>
          </a:xfrm>
          <a:prstGeom prst="rect">
            <a:avLst/>
          </a:prstGeom>
        </p:spPr>
        <p:txBody>
          <a:bodyPr anchor="b"/>
          <a:lstStyle>
            <a:lvl1pPr algn="ctr">
              <a:defRPr sz="13860" b="1" spc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00800" y="13223939"/>
            <a:ext cx="38404800" cy="5213338"/>
          </a:xfrm>
        </p:spPr>
        <p:txBody>
          <a:bodyPr/>
          <a:lstStyle>
            <a:lvl1pPr marL="0" indent="0" algn="ctr">
              <a:buNone/>
              <a:defRPr sz="7560" spc="945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  <a:lvl2pPr marL="1440149" indent="0" algn="ctr">
              <a:buNone/>
              <a:defRPr sz="6300"/>
            </a:lvl2pPr>
            <a:lvl3pPr marL="2880299" indent="0" algn="ctr">
              <a:buNone/>
              <a:defRPr sz="5670"/>
            </a:lvl3pPr>
            <a:lvl4pPr marL="4320448" indent="0" algn="ctr">
              <a:buNone/>
              <a:defRPr sz="5040"/>
            </a:lvl4pPr>
            <a:lvl5pPr marL="5760597" indent="0" algn="ctr">
              <a:buNone/>
              <a:defRPr sz="5040"/>
            </a:lvl5pPr>
            <a:lvl6pPr marL="7200745" indent="0" algn="ctr">
              <a:buNone/>
              <a:defRPr sz="5040"/>
            </a:lvl6pPr>
            <a:lvl7pPr marL="8640895" indent="0" algn="ctr">
              <a:buNone/>
              <a:defRPr sz="5040"/>
            </a:lvl7pPr>
            <a:lvl8pPr marL="10081044" indent="0" algn="ctr">
              <a:buNone/>
              <a:defRPr sz="5040"/>
            </a:lvl8pPr>
            <a:lvl9pPr marL="1152119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84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3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CF18E-6377-77D9-2CA9-7649B794BB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9000" y="559117"/>
            <a:ext cx="441701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3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D5BF7-8D56-BCC7-3235-06631A6961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9000" y="559117"/>
            <a:ext cx="441701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0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07D26-A087-5C50-D9C2-EDAECA6E2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0" y="1006511"/>
            <a:ext cx="5380871" cy="16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C8F2F-4CB8-3AF7-B37E-3938730BC4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0" y="1006511"/>
            <a:ext cx="5380871" cy="16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8DD38F-9379-0B76-38C1-F848DD7DC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84800" y="352307"/>
            <a:ext cx="4361747" cy="29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6F721-2485-544C-8FEC-868266D5B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1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84D58-58AF-A98A-6F6A-F185276885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0" y="914157"/>
            <a:ext cx="10820400" cy="1829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155CE8-7787-08AD-0F18-3EC8A7E997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84800" y="352307"/>
            <a:ext cx="4361747" cy="29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2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E172FB9E-7A5C-7B78-4940-1CCDC4157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2267" y="2225278"/>
            <a:ext cx="44601871" cy="51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048CFAF-FC56-1B3F-2863-1B420D4C6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267" y="8566350"/>
            <a:ext cx="44601871" cy="174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70312-FB87-528D-D4AB-70BD9AD31DF2}"/>
              </a:ext>
            </a:extLst>
          </p:cNvPr>
          <p:cNvSpPr txBox="1"/>
          <p:nvPr/>
        </p:nvSpPr>
        <p:spPr>
          <a:xfrm>
            <a:off x="14424025" y="4394995"/>
            <a:ext cx="184731" cy="964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67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txStyles>
    <p:titleStyle>
      <a:lvl1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11287" b="1" kern="1200" dirty="0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1pPr>
      <a:lvl2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2pPr>
      <a:lvl3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3pPr>
      <a:lvl4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4pPr>
      <a:lvl5pPr algn="l" defTabSz="28794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5pPr>
      <a:lvl6pPr marL="400041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6pPr>
      <a:lvl7pPr marL="800083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7pPr>
      <a:lvl8pPr marL="1200125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8pPr>
      <a:lvl9pPr marL="1600166" algn="l" defTabSz="2879465" rtl="0" fontAlgn="base">
        <a:lnSpc>
          <a:spcPct val="90000"/>
        </a:lnSpc>
        <a:spcBef>
          <a:spcPct val="0"/>
        </a:spcBef>
        <a:spcAft>
          <a:spcPct val="0"/>
        </a:spcAft>
        <a:defRPr sz="11287" b="1">
          <a:solidFill>
            <a:schemeClr val="accent1"/>
          </a:solidFill>
          <a:latin typeface="Arial" panose="020B0604020202020204" pitchFamily="34" charset="0"/>
          <a:ea typeface="Roboto Slab" pitchFamily="2" charset="0"/>
          <a:cs typeface="Arial" panose="020B0604020202020204" pitchFamily="34" charset="0"/>
        </a:defRPr>
      </a:lvl9pPr>
    </p:titleStyle>
    <p:bodyStyle>
      <a:lvl1pPr marL="719520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10063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2159946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875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3600373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7525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5039410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6479838" indent="-719520" algn="l" defTabSz="2879465" rtl="0" eaLnBrk="0" fontAlgn="base" hangingPunct="0">
        <a:spcBef>
          <a:spcPts val="1893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accent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7920820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0970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118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268" indent="-720074" algn="l" defTabSz="2880299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49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299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448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597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745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0895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044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193" algn="l" defTabSz="2880299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BDD46DD4-6650-4AC1-FD76-BA2F7F852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8826E86C-A222-F333-E6A5-F13985C1A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AC9391A6-B511-52AA-569F-2AAF5C57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D4E99753-2503-3BFF-A5F7-4E130B02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21F37314-2D43-A5F3-648A-E3D7E3C2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F5104549-DE02-3D08-1A26-E2ADF836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35C7B8F4-2E2C-0AE9-75EB-591A96383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44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ADEBAB4F-4CF2-90EF-3F38-AA1625EF3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42D433E0-DF2D-ABF3-A321-4DD54F907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D46D6121-D47F-EBB5-2FC4-679A6D891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10914E39-5146-E0AE-4B9A-7E4392DE3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17EBBFF-3F16-13C2-92F0-CD8865F29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4ED77A29-FD89-CD06-0D5B-3B7E43126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E55B447A-B6BE-6350-5D8E-5130E18B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14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A9E22CAE-6E77-175F-9A3C-6B973008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F0EFEA9F-52D9-74A1-5DA3-AD63C01F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1F317229-487C-D1AD-0F31-5BA455857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15C899D5-FB37-478E-684C-2DB9B75D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C0879D6F-5C9B-97B0-018E-50B05126F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D769C9B8-81B7-00E3-DAFA-215B8A62E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0A6AACE3-042E-8AA8-64EC-5C53C1570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48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51FA8A07-53A7-DBCD-7FC2-2748D8D83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F16B4161-ED22-C2A6-A2A8-CE271AE2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8FA99CC2-9E02-472A-82D5-6EA87B107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ECB9DE57-14EA-A325-AE7B-7DCC4089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1D1D868D-BB5B-15D2-F124-D543A6197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8FB3CE6C-162E-515C-5571-DE82AA2A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C745B8E2-E9DF-BA6C-8293-5128932A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89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92CA9848-BA63-6F2E-EB69-D238E9E9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9F6B40B-86A8-48C4-10B7-B443C3CE3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CD94BA29-0A0C-83EC-696F-CE3A5546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96DDAF71-44B0-55D9-68ED-C2A0A092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418880D8-0072-DA39-AA89-9ED078D50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8F3B45BA-32F3-6C96-51BD-996187DD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E8F2860D-17FA-4318-52D8-E0A8F027F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23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C2BA77AF-ECD8-7C9D-2F6A-A49CB68C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71EEE116-B05D-ABA1-3899-EABC4F0DF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0C6B79D4-3C72-DDEE-201E-B6C06A2C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97CB0883-CD3E-AF8E-4002-E6B3C592A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21DA4468-BCF4-7B98-4B26-19A4105E4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3F113D8E-6BAF-8F74-40FE-22B28C9C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1F3BDE9A-C34E-876B-D814-981C4AE16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BDBFBE63-3D9F-9F52-D992-ADADA773A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C80DF903-6590-F1D3-5490-3D15FD994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EA1930C9-23AE-4184-65AB-964C10A3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4F778F18-FC89-72CE-67EE-CD8A52A3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7E5C58E5-558C-F026-4CBF-E037678D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B23E84B4-E7BA-19FB-FD89-22E6B47DA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19D5DB2D-E80F-F5A3-6121-8B815A56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42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616468-B3EA-19CC-0215-886CB680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6435"/>
            <a:ext cx="11582400" cy="117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0107C27-D412-113A-B68F-232392FED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13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AAAA5E7-6902-5000-611B-BE9C2613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7700" y="4172744"/>
            <a:ext cx="11946987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RESULTS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13B7AE-58CA-D3F1-F433-C120EA11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82" y="4172744"/>
            <a:ext cx="11986919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7ACADE9-7401-5B54-1F44-F337134B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14629206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BACKGROUND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8E29F7A3-A5B4-ED3D-54EA-D9765B1C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483" y="19102387"/>
            <a:ext cx="11948818" cy="1186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25833D9-F1C3-DE56-0857-C176E3A65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" y="24792977"/>
            <a:ext cx="11579621" cy="1172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41978" tIns="70989" rIns="141978" bIns="70989" anchor="ctr"/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375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RESEARCH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E67A4-1758-0F6F-A5C4-4C2E8B8C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39006"/>
            <a:ext cx="37918486" cy="22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l" eaLnBrk="1" hangingPunct="1"/>
            <a:r>
              <a:rPr lang="en-US" altLang="en-US" sz="7788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Poster Title here</a:t>
            </a:r>
          </a:p>
          <a:p>
            <a:pPr lvl="2" algn="l" eaLnBrk="1" hangingPunct="1"/>
            <a:r>
              <a:rPr lang="en-US" altLang="en-US" sz="384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Your Name – Creighton University Arizona Health Education Alliance, Program </a:t>
            </a:r>
          </a:p>
          <a:p>
            <a:pPr algn="l" eaLnBrk="1" hangingPunct="1"/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5E97688F-9239-2B55-EB28-DA65AC058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2890"/>
            <a:ext cx="11582399" cy="877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sp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Remember, you can adjust the font size to fit your text.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85EB273A-C40C-F994-1A08-712CB4D6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1976"/>
            <a:ext cx="11582399" cy="842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838E3D91-1D49-C77A-AB75-CCB27631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0784" y="5359204"/>
            <a:ext cx="11964216" cy="234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Move the text and graphics boxes to fit your individual needs.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41FE5595-8924-EC49-DB68-98FD5B09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868" y="5372894"/>
            <a:ext cx="11948818" cy="2343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225F9CC5-9EFD-66E3-6DB4-7AE5B69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71" y="20281698"/>
            <a:ext cx="11917129" cy="852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references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2E4D5F3A-A99D-8267-4282-39D0AEEB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382" y="5386585"/>
            <a:ext cx="11948818" cy="13156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AC3DDFA6-0275-F2F8-3878-14BFC9BC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965747"/>
            <a:ext cx="11582398" cy="283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40080" tIns="70989" rIns="141978" bIns="70989">
            <a:noAutofit/>
          </a:bodyPr>
          <a:lstStyle>
            <a:lvl1pPr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0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Insert your text here. Change the font size to fit your text in the space.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204938"/>
      </p:ext>
    </p:extLst>
  </p:cSld>
  <p:clrMapOvr>
    <a:masterClrMapping/>
  </p:clrMapOvr>
</p:sld>
</file>

<file path=ppt/theme/theme1.xml><?xml version="1.0" encoding="utf-8"?>
<a:theme xmlns:a="http://schemas.openxmlformats.org/drawingml/2006/main" name="1_Dark Blue">
  <a:themeElements>
    <a:clrScheme name="New Brand">
      <a:dk1>
        <a:srgbClr val="292934"/>
      </a:dk1>
      <a:lt1>
        <a:srgbClr val="FFFFFF"/>
      </a:lt1>
      <a:dk2>
        <a:srgbClr val="C4C4D1"/>
      </a:dk2>
      <a:lt2>
        <a:srgbClr val="E7E7EC"/>
      </a:lt2>
      <a:accent1>
        <a:srgbClr val="002E6D"/>
      </a:accent1>
      <a:accent2>
        <a:srgbClr val="0054A6"/>
      </a:accent2>
      <a:accent3>
        <a:srgbClr val="95D2F3"/>
      </a:accent3>
      <a:accent4>
        <a:srgbClr val="5D6468"/>
      </a:accent4>
      <a:accent5>
        <a:srgbClr val="247CDB"/>
      </a:accent5>
      <a:accent6>
        <a:srgbClr val="FFCC4F"/>
      </a:accent6>
      <a:hlink>
        <a:srgbClr val="FFA300"/>
      </a:hlink>
      <a:folHlink>
        <a:srgbClr val="2481C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ightonPPT_v2_16x9" id="{8E0ED718-9C65-014D-A11E-1BE3949CAE0D}" vid="{64FAFAB4-93B5-6041-ABDF-D6E3BEDBC5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12227</TotalTime>
  <Words>832</Words>
  <Application>Microsoft Macintosh PowerPoint</Application>
  <PresentationFormat>Custom</PresentationFormat>
  <Paragraphs>656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1_Dark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D 24 by 48</dc:title>
  <dc:creator>Cindy Kranz</dc:creator>
  <cp:lastModifiedBy>Favara, Kim J</cp:lastModifiedBy>
  <cp:revision>39</cp:revision>
  <dcterms:created xsi:type="dcterms:W3CDTF">2004-07-27T19:46:06Z</dcterms:created>
  <dcterms:modified xsi:type="dcterms:W3CDTF">2023-02-20T22:19:14Z</dcterms:modified>
</cp:coreProperties>
</file>