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9" r:id="rId2"/>
    <p:sldId id="263" r:id="rId3"/>
  </p:sldIdLst>
  <p:sldSz cx="43891200" cy="329184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92">
          <p15:clr>
            <a:srgbClr val="A4A3A4"/>
          </p15:clr>
        </p15:guide>
        <p15:guide id="2" pos="276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/>
    <p:restoredTop sz="94751"/>
  </p:normalViewPr>
  <p:slideViewPr>
    <p:cSldViewPr showGuides="1">
      <p:cViewPr varScale="1">
        <p:scale>
          <a:sx n="25" d="100"/>
          <a:sy n="25" d="100"/>
        </p:scale>
        <p:origin x="2992" y="224"/>
      </p:cViewPr>
      <p:guideLst>
        <p:guide orient="horz" pos="15792"/>
        <p:guide pos="276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17A55F-78C0-0BE7-6E76-B871D95F2B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222AE-5188-EBA7-556A-FB9AEE7799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3543D5-4F51-484B-998B-30929728002F}" type="datetimeFigureOut">
              <a:rPr lang="en-US" altLang="en-US"/>
              <a:pPr>
                <a:defRPr/>
              </a:pPr>
              <a:t>2/20/23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051E2B4-B308-8978-9539-6D49A7B7D1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52C06BA-EDF8-21ED-E8C6-BCFF2B250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9FCE7-3330-F3A5-2E14-3EE3DAD5B9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40EF6-3BFA-71E3-842F-0E09637842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14C441-C66E-CD4C-B861-32CEEFE13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397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810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62242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16217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704338" algn="l" defTabSz="108173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45206" algn="l" defTabSz="108173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86073" algn="l" defTabSz="108173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26941" algn="l" defTabSz="108173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>
            <a:extLst>
              <a:ext uri="{FF2B5EF4-FFF2-40B4-BE49-F238E27FC236}">
                <a16:creationId xmlns:a16="http://schemas.microsoft.com/office/drawing/2014/main" id="{3C3DC00B-70E9-28D5-4113-4853822E79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>
            <a:extLst>
              <a:ext uri="{FF2B5EF4-FFF2-40B4-BE49-F238E27FC236}">
                <a16:creationId xmlns:a16="http://schemas.microsoft.com/office/drawing/2014/main" id="{12314AA5-512A-E644-94B5-C67A45E639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B17F44A5-2637-D4A9-6358-6AFA36369B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08EA2F-DBFD-2348-992D-2477EF9EB4A9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83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88ABF8B2-2087-6B52-7FA6-4CC883EC0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3800" y="-609600"/>
            <a:ext cx="43891200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DE33DAA-92D0-C4AE-F905-FC92385C6887}"/>
              </a:ext>
            </a:extLst>
          </p:cNvPr>
          <p:cNvCxnSpPr>
            <a:cxnSpLocks/>
          </p:cNvCxnSpPr>
          <p:nvPr/>
        </p:nvCxnSpPr>
        <p:spPr>
          <a:xfrm>
            <a:off x="19935825" y="18707100"/>
            <a:ext cx="4019550" cy="0"/>
          </a:xfrm>
          <a:prstGeom prst="line">
            <a:avLst/>
          </a:prstGeom>
          <a:ln w="38100">
            <a:solidFill>
              <a:srgbClr val="0084D5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486400" y="3210629"/>
            <a:ext cx="32918400" cy="11460480"/>
          </a:xfrm>
          <a:prstGeom prst="rect">
            <a:avLst/>
          </a:prstGeom>
        </p:spPr>
        <p:txBody>
          <a:bodyPr anchor="b"/>
          <a:lstStyle>
            <a:lvl1pPr algn="ctr">
              <a:defRPr sz="15840" b="1" spc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486400" y="15113071"/>
            <a:ext cx="32918400" cy="5958101"/>
          </a:xfrm>
        </p:spPr>
        <p:txBody>
          <a:bodyPr/>
          <a:lstStyle>
            <a:lvl1pPr marL="0" indent="0" algn="ctr">
              <a:buNone/>
              <a:defRPr sz="8640" spc="1080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84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73F385E2-2390-509D-2FA5-6CF9C4FA35A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8114" r="7492" b="80836"/>
          <a:stretch/>
        </p:blipFill>
        <p:spPr bwMode="auto">
          <a:xfrm>
            <a:off x="0" y="-15240"/>
            <a:ext cx="43891200" cy="413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BFC7A4-4044-C8BB-ECB3-9319BFA407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600" y="919512"/>
            <a:ext cx="6113720" cy="226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24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>
            <a:extLst>
              <a:ext uri="{FF2B5EF4-FFF2-40B4-BE49-F238E27FC236}">
                <a16:creationId xmlns:a16="http://schemas.microsoft.com/office/drawing/2014/main" id="{73F385E2-2390-509D-2FA5-6CF9C4FA35A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8114" r="7492" b="80836"/>
          <a:stretch/>
        </p:blipFill>
        <p:spPr bwMode="auto">
          <a:xfrm>
            <a:off x="0" y="-15240"/>
            <a:ext cx="43891200" cy="413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BFC7A4-4044-C8BB-ECB3-9319BFA407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600" y="919512"/>
            <a:ext cx="6113720" cy="226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40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E172FB9E-7A5C-7B78-4940-1CCDC4157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30513" y="2543175"/>
            <a:ext cx="38230175" cy="583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9048CFAF-FC56-1B3F-2863-1B420D4C6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830513" y="9790113"/>
            <a:ext cx="38230175" cy="1988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970312-FB87-528D-D4AB-70BD9AD31DF2}"/>
              </a:ext>
            </a:extLst>
          </p:cNvPr>
          <p:cNvSpPr txBox="1"/>
          <p:nvPr/>
        </p:nvSpPr>
        <p:spPr>
          <a:xfrm>
            <a:off x="12363450" y="5022850"/>
            <a:ext cx="184150" cy="1089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48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1" r:id="rId2"/>
    <p:sldLayoutId id="2147483832" r:id="rId3"/>
  </p:sldLayoutIdLst>
  <p:txStyles>
    <p:titleStyle>
      <a:lvl1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12900" b="1" kern="1200" dirty="0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1pPr>
      <a:lvl2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900" b="1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2pPr>
      <a:lvl3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900" b="1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3pPr>
      <a:lvl4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900" b="1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4pPr>
      <a:lvl5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900" b="1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5pPr>
      <a:lvl6pPr marL="457200" algn="l" defTabSz="3290888" rtl="0" fontAlgn="base">
        <a:lnSpc>
          <a:spcPct val="90000"/>
        </a:lnSpc>
        <a:spcBef>
          <a:spcPct val="0"/>
        </a:spcBef>
        <a:spcAft>
          <a:spcPct val="0"/>
        </a:spcAft>
        <a:defRPr sz="12900" b="1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6pPr>
      <a:lvl7pPr marL="914400" algn="l" defTabSz="3290888" rtl="0" fontAlgn="base">
        <a:lnSpc>
          <a:spcPct val="90000"/>
        </a:lnSpc>
        <a:spcBef>
          <a:spcPct val="0"/>
        </a:spcBef>
        <a:spcAft>
          <a:spcPct val="0"/>
        </a:spcAft>
        <a:defRPr sz="12900" b="1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7pPr>
      <a:lvl8pPr marL="1371600" algn="l" defTabSz="3290888" rtl="0" fontAlgn="base">
        <a:lnSpc>
          <a:spcPct val="90000"/>
        </a:lnSpc>
        <a:spcBef>
          <a:spcPct val="0"/>
        </a:spcBef>
        <a:spcAft>
          <a:spcPct val="0"/>
        </a:spcAft>
        <a:defRPr sz="12900" b="1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8pPr>
      <a:lvl9pPr marL="1828800" algn="l" defTabSz="3290888" rtl="0" fontAlgn="base">
        <a:lnSpc>
          <a:spcPct val="90000"/>
        </a:lnSpc>
        <a:spcBef>
          <a:spcPct val="0"/>
        </a:spcBef>
        <a:spcAft>
          <a:spcPct val="0"/>
        </a:spcAft>
        <a:defRPr sz="12900" b="1">
          <a:solidFill>
            <a:schemeClr val="accent1"/>
          </a:solidFill>
          <a:latin typeface="Arial" panose="020B0604020202020204" pitchFamily="34" charset="0"/>
          <a:ea typeface="Roboto Slab" pitchFamily="2" charset="0"/>
          <a:cs typeface="Arial" panose="020B0604020202020204" pitchFamily="34" charset="0"/>
        </a:defRPr>
      </a:lvl9pPr>
    </p:titleStyle>
    <p:bodyStyle>
      <a:lvl1pPr marL="822325" indent="-822325" algn="l" defTabSz="3290888" rtl="0" eaLnBrk="0" fontAlgn="base" hangingPunct="0">
        <a:spcBef>
          <a:spcPts val="2163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1pPr>
      <a:lvl2pPr marL="2468563" indent="-822325" algn="l" defTabSz="3290888" rtl="0" eaLnBrk="0" fontAlgn="base" hangingPunct="0">
        <a:spcBef>
          <a:spcPts val="2163"/>
        </a:spcBef>
        <a:spcAft>
          <a:spcPct val="0"/>
        </a:spcAft>
        <a:buFont typeface="Arial" panose="020B0604020202020204" pitchFamily="34" charset="0"/>
        <a:buChar char="•"/>
        <a:defRPr sz="1000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325" algn="l" defTabSz="3290888" rtl="0" eaLnBrk="0" fontAlgn="base" hangingPunct="0">
        <a:spcBef>
          <a:spcPts val="2163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3pPr>
      <a:lvl4pPr marL="5759450" indent="-822325" algn="l" defTabSz="3290888" rtl="0" eaLnBrk="0" fontAlgn="base" hangingPunct="0">
        <a:spcBef>
          <a:spcPts val="2163"/>
        </a:spcBef>
        <a:spcAft>
          <a:spcPct val="0"/>
        </a:spcAft>
        <a:buFont typeface="Arial" panose="020B0604020202020204" pitchFamily="34" charset="0"/>
        <a:buChar char="•"/>
        <a:defRPr sz="720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4pPr>
      <a:lvl5pPr marL="7405688" indent="-822325" algn="l" defTabSz="3290888" rtl="0" eaLnBrk="0" fontAlgn="base" hangingPunct="0">
        <a:spcBef>
          <a:spcPts val="2163"/>
        </a:spcBef>
        <a:spcAft>
          <a:spcPct val="0"/>
        </a:spcAft>
        <a:buFont typeface="Arial" panose="020B0604020202020204" pitchFamily="34" charset="0"/>
        <a:buChar char="•"/>
        <a:defRPr sz="7200" kern="1200">
          <a:solidFill>
            <a:schemeClr val="accent1"/>
          </a:solidFill>
          <a:latin typeface="Arial" panose="020B0604020202020204" pitchFamily="34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554CEF-5DA6-A3D3-59B6-45B94B709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3150"/>
            <a:ext cx="38481000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 algn="l" eaLnBrk="1" hangingPunct="1"/>
            <a:r>
              <a:rPr lang="en-US" altLang="en-US" sz="8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Insert Poster Title here</a:t>
            </a:r>
          </a:p>
          <a:p>
            <a:pPr lvl="2" algn="l" eaLnBrk="1" hangingPunct="1"/>
            <a:r>
              <a:rPr lang="en-US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Your Name – Creighton University, Program </a:t>
            </a:r>
          </a:p>
          <a:p>
            <a:pPr algn="l" eaLnBrk="1" hangingPunct="1"/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F617CB3-24B3-1064-10A8-B5F304DE6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8850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ABSTRACT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71C2EF6-C905-18CE-2028-3BDA25018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0763" y="4768850"/>
            <a:ext cx="10358437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METHODS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15DD84C-F9C9-1DDD-579F-1F623ABB8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3600" y="4768850"/>
            <a:ext cx="10358438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RESULTS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34EE0A4-74B5-0556-E722-F1D7F4E94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1175" y="4768850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DISCUSSION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5BB26732-50E6-CDB2-6EA4-86E5F634E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7550"/>
            <a:ext cx="10263189" cy="1035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7DEDDFEB-7466-C5CB-2D23-F492D2F89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687800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BACKGROUND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E7DB05DB-7E4F-98AE-532A-7E94DD16B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" y="17716500"/>
            <a:ext cx="10352076" cy="834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here. Change the font size to fit your text in the space.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E8E0A8F6-0BB2-4A09-2C5A-EFC85BF6D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2835" y="5797550"/>
            <a:ext cx="10263189" cy="27120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here. Move the text and graphics boxes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434ADE22-9552-BAB1-1C24-EDB1DE73E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3600" y="5797550"/>
            <a:ext cx="10353668" cy="27120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31998100-F9A4-C62F-0008-DEA46030A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1175" y="21831300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REFERENCES</a:t>
            </a:r>
          </a:p>
        </p:txBody>
      </p:sp>
      <p:sp>
        <p:nvSpPr>
          <p:cNvPr id="14" name="Text Box 26">
            <a:extLst>
              <a:ext uri="{FF2B5EF4-FFF2-40B4-BE49-F238E27FC236}">
                <a16:creationId xmlns:a16="http://schemas.microsoft.com/office/drawing/2014/main" id="{53329B14-E872-1B37-69F4-618C51B78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4817" y="22860000"/>
            <a:ext cx="10360024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B56628DD-0409-E34B-C0D5-3310792F1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303538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RESEARCH QUESTION</a:t>
            </a:r>
          </a:p>
        </p:txBody>
      </p:sp>
      <p:sp>
        <p:nvSpPr>
          <p:cNvPr id="16" name="Text Box 22">
            <a:extLst>
              <a:ext uri="{FF2B5EF4-FFF2-40B4-BE49-F238E27FC236}">
                <a16:creationId xmlns:a16="http://schemas.microsoft.com/office/drawing/2014/main" id="{DE9C834F-75CD-4354-A1E4-06F004035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6405" y="5797550"/>
            <a:ext cx="10358435" cy="15879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3A59E351-5335-3BF6-D1E9-1A23877C1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" y="29356784"/>
            <a:ext cx="10352076" cy="3561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here. Change the font size to fit your text in the space.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92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96839A3-3C67-1731-7F8B-4B5E2781C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8850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ABSTRACT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99E4371-6841-5F6D-A133-FBD1DA55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0763" y="4768850"/>
            <a:ext cx="10358437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METHODS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6D85D15-4AEC-D11E-3AA3-615EF54B2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53600" y="4768850"/>
            <a:ext cx="10358438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RESULTS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315DE33-28EA-32D3-A617-EC3FFF364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1175" y="4768850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DISCUSSION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B5A04018-9DA3-3F3C-CBFD-820B21056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7550"/>
            <a:ext cx="10263189" cy="1035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3B12C77-5DF5-ACEF-23D9-B04768EC0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687800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BACKGROUND</a:t>
            </a: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330C5106-675E-0C03-A2A3-49255C837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" y="17716500"/>
            <a:ext cx="10352076" cy="834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here. Change the font size to fit your text in the space.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8CD4F0AB-C8D6-0B8B-9F07-136CFD76C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2835" y="5797550"/>
            <a:ext cx="10263189" cy="27120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here. Move the text and graphics boxes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Text Box 22">
            <a:extLst>
              <a:ext uri="{FF2B5EF4-FFF2-40B4-BE49-F238E27FC236}">
                <a16:creationId xmlns:a16="http://schemas.microsoft.com/office/drawing/2014/main" id="{157B8EDF-4509-1CB6-44D7-7986FA780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3600" y="5797550"/>
            <a:ext cx="10353668" cy="27120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B0B95195-E247-5CDD-4AEF-3A94FE694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1175" y="21831300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REFERENCES</a:t>
            </a:r>
          </a:p>
        </p:txBody>
      </p:sp>
      <p:sp>
        <p:nvSpPr>
          <p:cNvPr id="12" name="Text Box 26">
            <a:extLst>
              <a:ext uri="{FF2B5EF4-FFF2-40B4-BE49-F238E27FC236}">
                <a16:creationId xmlns:a16="http://schemas.microsoft.com/office/drawing/2014/main" id="{863B83D3-ABD5-9DC1-ABA5-7248A30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4817" y="22860000"/>
            <a:ext cx="10360024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99472480-5D7E-98CC-6A91-6B5600872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303538"/>
            <a:ext cx="10360025" cy="1028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lIns="162260" tIns="81130" rIns="162260" bIns="81130" anchor="ctr"/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RESEARCH QUESTION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997CE0E1-7CF7-39CE-2104-03E488AED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6405" y="5797550"/>
            <a:ext cx="10358435" cy="15879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C700E3E9-80E4-D179-69B3-0530116E5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0" y="29356784"/>
            <a:ext cx="10352076" cy="3561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62260" tIns="81130" rIns="162260" bIns="81130">
            <a:no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Insert your text here. Change the font size to fit your text in the space.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D9B866-0138-F2AF-AB17-8C4F95C48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73150"/>
            <a:ext cx="38481000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7037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 algn="l" eaLnBrk="1" hangingPunct="1"/>
            <a:r>
              <a:rPr lang="en-US" altLang="en-US" sz="89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Insert Poster Title here</a:t>
            </a:r>
          </a:p>
          <a:p>
            <a:pPr lvl="2" algn="l" eaLnBrk="1" hangingPunct="1"/>
            <a:r>
              <a:rPr lang="en-US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Your Name – Creighton University, Program </a:t>
            </a:r>
          </a:p>
          <a:p>
            <a:pPr algn="l" eaLnBrk="1" hangingPunct="1"/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104158"/>
      </p:ext>
    </p:extLst>
  </p:cSld>
  <p:clrMapOvr>
    <a:masterClrMapping/>
  </p:clrMapOvr>
</p:sld>
</file>

<file path=ppt/theme/theme1.xml><?xml version="1.0" encoding="utf-8"?>
<a:theme xmlns:a="http://schemas.openxmlformats.org/drawingml/2006/main" name="1_Dark Blue">
  <a:themeElements>
    <a:clrScheme name="New Brand">
      <a:dk1>
        <a:srgbClr val="292934"/>
      </a:dk1>
      <a:lt1>
        <a:srgbClr val="FFFFFF"/>
      </a:lt1>
      <a:dk2>
        <a:srgbClr val="C4C4D1"/>
      </a:dk2>
      <a:lt2>
        <a:srgbClr val="E7E7EC"/>
      </a:lt2>
      <a:accent1>
        <a:srgbClr val="002E6D"/>
      </a:accent1>
      <a:accent2>
        <a:srgbClr val="0054A6"/>
      </a:accent2>
      <a:accent3>
        <a:srgbClr val="95D2F3"/>
      </a:accent3>
      <a:accent4>
        <a:srgbClr val="5D6468"/>
      </a:accent4>
      <a:accent5>
        <a:srgbClr val="247CDB"/>
      </a:accent5>
      <a:accent6>
        <a:srgbClr val="FFCC4F"/>
      </a:accent6>
      <a:hlink>
        <a:srgbClr val="FFA300"/>
      </a:hlink>
      <a:folHlink>
        <a:srgbClr val="2481C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eightonPPT_v2_16x9" id="{8E0ED718-9C65-014D-A11E-1BE3949CAE0D}" vid="{64FAFAB4-93B5-6041-ABDF-D6E3BEDBC5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191</TotalTime>
  <Words>201</Words>
  <Application>Microsoft Macintosh PowerPoint</Application>
  <PresentationFormat>Custom</PresentationFormat>
  <Paragraphs>165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1_Dark Blue</vt:lpstr>
      <vt:lpstr>PowerPoint Presentation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D 24 by 48</dc:title>
  <dc:creator>Cindy Kranz</dc:creator>
  <cp:lastModifiedBy>Favara, Kim J</cp:lastModifiedBy>
  <cp:revision>34</cp:revision>
  <dcterms:created xsi:type="dcterms:W3CDTF">2004-07-27T19:46:06Z</dcterms:created>
  <dcterms:modified xsi:type="dcterms:W3CDTF">2023-02-20T22:26:48Z</dcterms:modified>
</cp:coreProperties>
</file>