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0"/>
  </p:notesMasterIdLst>
  <p:sldIdLst>
    <p:sldId id="258" r:id="rId2"/>
    <p:sldId id="262" r:id="rId3"/>
    <p:sldId id="259" r:id="rId4"/>
    <p:sldId id="263" r:id="rId5"/>
    <p:sldId id="261" r:id="rId6"/>
    <p:sldId id="264" r:id="rId7"/>
    <p:sldId id="260" r:id="rId8"/>
    <p:sldId id="265" r:id="rId9"/>
  </p:sldIdLst>
  <p:sldSz cx="43891200" cy="329184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92">
          <p15:clr>
            <a:srgbClr val="A4A3A4"/>
          </p15:clr>
        </p15:guide>
        <p15:guide id="2" pos="27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/>
    <p:restoredTop sz="94694"/>
  </p:normalViewPr>
  <p:slideViewPr>
    <p:cSldViewPr showGuides="1">
      <p:cViewPr varScale="1">
        <p:scale>
          <a:sx n="25" d="100"/>
          <a:sy n="25" d="100"/>
        </p:scale>
        <p:origin x="904" y="192"/>
      </p:cViewPr>
      <p:guideLst>
        <p:guide orient="horz" pos="15792"/>
        <p:guide pos="276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17A55F-78C0-0BE7-6E76-B871D95F2B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222AE-5188-EBA7-556A-FB9AEE7799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3543D5-4F51-484B-998B-30929728002F}" type="datetimeFigureOut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051E2B4-B308-8978-9539-6D49A7B7D1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52C06BA-EDF8-21ED-E8C6-BCFF2B250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9FCE7-3330-F3A5-2E14-3EE3DAD5B9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40EF6-3BFA-71E3-842F-0E0963784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14C441-C66E-CD4C-B861-32CEEFE13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5397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0810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6224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1621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704338" algn="l" defTabSz="10817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45206" algn="l" defTabSz="10817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86073" algn="l" defTabSz="10817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26941" algn="l" defTabSz="10817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3C3DC00B-70E9-28D5-4113-4853822E79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12314AA5-512A-E644-94B5-C67A45E639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B17F44A5-2637-D4A9-6358-6AFA36369B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08EA2F-DBFD-2348-992D-2477EF9EB4A9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8ABF8B2-2087-6B52-7FA6-4CC883EC0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3800" y="-609600"/>
            <a:ext cx="43891200" cy="329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E33DAA-92D0-C4AE-F905-FC92385C6887}"/>
              </a:ext>
            </a:extLst>
          </p:cNvPr>
          <p:cNvCxnSpPr>
            <a:cxnSpLocks/>
          </p:cNvCxnSpPr>
          <p:nvPr/>
        </p:nvCxnSpPr>
        <p:spPr>
          <a:xfrm>
            <a:off x="19935825" y="18707100"/>
            <a:ext cx="4019550" cy="0"/>
          </a:xfrm>
          <a:prstGeom prst="line">
            <a:avLst/>
          </a:prstGeom>
          <a:ln w="38100">
            <a:solidFill>
              <a:srgbClr val="0084D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486400" y="3210629"/>
            <a:ext cx="32918400" cy="11460480"/>
          </a:xfrm>
          <a:prstGeom prst="rect">
            <a:avLst/>
          </a:prstGeom>
        </p:spPr>
        <p:txBody>
          <a:bodyPr anchor="b"/>
          <a:lstStyle>
            <a:lvl1pPr algn="ctr">
              <a:defRPr sz="15840" b="1" spc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486400" y="15113071"/>
            <a:ext cx="32918400" cy="5958101"/>
          </a:xfrm>
        </p:spPr>
        <p:txBody>
          <a:bodyPr/>
          <a:lstStyle>
            <a:lvl1pPr marL="0" indent="0" algn="ctr">
              <a:buNone/>
              <a:defRPr sz="8640" spc="108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84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138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73F385E2-2390-509D-2FA5-6CF9C4FA35A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29154" r="8869" b="59728"/>
          <a:stretch/>
        </p:blipFill>
        <p:spPr bwMode="auto">
          <a:xfrm>
            <a:off x="0" y="0"/>
            <a:ext cx="43891200" cy="41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F79273-125B-CF8C-B8B8-E4603726EC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0" y="1162759"/>
            <a:ext cx="10820400" cy="18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3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138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73F385E2-2390-509D-2FA5-6CF9C4FA35A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29154" r="8869" b="59728"/>
          <a:stretch/>
        </p:blipFill>
        <p:spPr bwMode="auto">
          <a:xfrm>
            <a:off x="0" y="0"/>
            <a:ext cx="43891200" cy="41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F79273-125B-CF8C-B8B8-E4603726EC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0" y="1162759"/>
            <a:ext cx="10820400" cy="18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23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138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73F385E2-2390-509D-2FA5-6CF9C4FA35A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27115" r="10092" b="61767"/>
          <a:stretch/>
        </p:blipFill>
        <p:spPr bwMode="auto">
          <a:xfrm>
            <a:off x="0" y="0"/>
            <a:ext cx="43891200" cy="41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F79273-125B-CF8C-B8B8-E4603726EC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200" y="1162759"/>
            <a:ext cx="10820400" cy="18299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79D44A-32A9-B294-FFF0-559E2AFD3C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31600" y="807719"/>
            <a:ext cx="4417016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64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138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73F385E2-2390-509D-2FA5-6CF9C4FA35A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27115" r="10092" b="61767"/>
          <a:stretch/>
        </p:blipFill>
        <p:spPr bwMode="auto">
          <a:xfrm>
            <a:off x="0" y="0"/>
            <a:ext cx="43891200" cy="41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F79273-125B-CF8C-B8B8-E4603726EC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200" y="1162759"/>
            <a:ext cx="10820400" cy="18299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79D44A-32A9-B294-FFF0-559E2AFD3C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31600" y="807719"/>
            <a:ext cx="4417016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68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1382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EAF323F-2DDD-99E9-5705-0B1CDCAFD1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27115" r="10092" b="61767"/>
          <a:stretch/>
        </p:blipFill>
        <p:spPr bwMode="auto">
          <a:xfrm>
            <a:off x="0" y="0"/>
            <a:ext cx="43891200" cy="41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57E0A-D0B6-71B3-62B5-7D30504534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200" y="1162759"/>
            <a:ext cx="10820400" cy="18299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A9331D-9C30-3D90-036E-CA363AAB0F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5000" y="623134"/>
            <a:ext cx="4361747" cy="29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96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138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EAF323F-2DDD-99E9-5705-0B1CDCAFD1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27115" r="10092" b="61767"/>
          <a:stretch/>
        </p:blipFill>
        <p:spPr bwMode="auto">
          <a:xfrm>
            <a:off x="0" y="0"/>
            <a:ext cx="43891200" cy="41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57E0A-D0B6-71B3-62B5-7D30504534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200" y="1162759"/>
            <a:ext cx="10820400" cy="18299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A9331D-9C30-3D90-036E-CA363AAB0F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5000" y="623134"/>
            <a:ext cx="4361747" cy="29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9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138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963AE57-C0E5-A571-A34C-A29CD3B9B00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27115" r="10092" b="61767"/>
          <a:stretch/>
        </p:blipFill>
        <p:spPr bwMode="auto">
          <a:xfrm>
            <a:off x="0" y="0"/>
            <a:ext cx="43891200" cy="41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A9331D-9C30-3D90-036E-CA363AAB0F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488" y="1391918"/>
            <a:ext cx="5380871" cy="1600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E683CF-8562-E92C-F8F9-0FCF1F5810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200" y="1162759"/>
            <a:ext cx="10820400" cy="18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09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138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963AE57-C0E5-A571-A34C-A29CD3B9B00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27115" r="10092" b="61767"/>
          <a:stretch/>
        </p:blipFill>
        <p:spPr bwMode="auto">
          <a:xfrm>
            <a:off x="0" y="0"/>
            <a:ext cx="43891200" cy="41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A9331D-9C30-3D90-036E-CA363AAB0F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488" y="1391918"/>
            <a:ext cx="5380871" cy="1600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E683CF-8562-E92C-F8F9-0FCF1F5810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200" y="1162759"/>
            <a:ext cx="10820400" cy="18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47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138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E172FB9E-7A5C-7B78-4940-1CCDC4157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30513" y="2543175"/>
            <a:ext cx="38230175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9048CFAF-FC56-1B3F-2863-1B420D4C6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30513" y="9790113"/>
            <a:ext cx="38230175" cy="1988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70312-FB87-528D-D4AB-70BD9AD31DF2}"/>
              </a:ext>
            </a:extLst>
          </p:cNvPr>
          <p:cNvSpPr txBox="1"/>
          <p:nvPr/>
        </p:nvSpPr>
        <p:spPr>
          <a:xfrm>
            <a:off x="12363450" y="5022850"/>
            <a:ext cx="184150" cy="1089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48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8" r:id="rId3"/>
    <p:sldLayoutId id="2147483835" r:id="rId4"/>
    <p:sldLayoutId id="2147483839" r:id="rId5"/>
    <p:sldLayoutId id="2147483837" r:id="rId6"/>
    <p:sldLayoutId id="2147483840" r:id="rId7"/>
    <p:sldLayoutId id="2147483836" r:id="rId8"/>
    <p:sldLayoutId id="2147483841" r:id="rId9"/>
  </p:sldLayoutIdLst>
  <p:txStyles>
    <p:titleStyle>
      <a:lvl1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12900" b="1" kern="1200" dirty="0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1pPr>
      <a:lvl2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2900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2pPr>
      <a:lvl3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2900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3pPr>
      <a:lvl4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2900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4pPr>
      <a:lvl5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2900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5pPr>
      <a:lvl6pPr marL="4572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2900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6pPr>
      <a:lvl7pPr marL="9144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2900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7pPr>
      <a:lvl8pPr marL="13716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2900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8pPr>
      <a:lvl9pPr marL="18288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2900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9pPr>
    </p:titleStyle>
    <p:bodyStyle>
      <a:lvl1pPr marL="822325" indent="-822325" algn="l" defTabSz="3290888" rtl="0" eaLnBrk="0" fontAlgn="base" hangingPunct="0">
        <a:spcBef>
          <a:spcPts val="2163"/>
        </a:spcBef>
        <a:spcAft>
          <a:spcPct val="0"/>
        </a:spcAft>
        <a:buFont typeface="Arial" panose="020B0604020202020204" pitchFamily="34" charset="0"/>
        <a:buChar char="•"/>
        <a:defRPr sz="115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2468563" indent="-822325" algn="l" defTabSz="3290888" rtl="0" eaLnBrk="0" fontAlgn="base" hangingPunct="0">
        <a:spcBef>
          <a:spcPts val="2163"/>
        </a:spcBef>
        <a:spcAft>
          <a:spcPct val="0"/>
        </a:spcAft>
        <a:buFont typeface="Arial" panose="020B0604020202020204" pitchFamily="34" charset="0"/>
        <a:buChar char="•"/>
        <a:defRPr sz="100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4114800" indent="-822325" algn="l" defTabSz="3290888" rtl="0" eaLnBrk="0" fontAlgn="base" hangingPunct="0">
        <a:spcBef>
          <a:spcPts val="2163"/>
        </a:spcBef>
        <a:spcAft>
          <a:spcPct val="0"/>
        </a:spcAft>
        <a:buFont typeface="Arial" panose="020B0604020202020204" pitchFamily="34" charset="0"/>
        <a:buChar char="•"/>
        <a:defRPr sz="86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5759450" indent="-822325" algn="l" defTabSz="3290888" rtl="0" eaLnBrk="0" fontAlgn="base" hangingPunct="0">
        <a:spcBef>
          <a:spcPts val="2163"/>
        </a:spcBef>
        <a:spcAft>
          <a:spcPct val="0"/>
        </a:spcAft>
        <a:buFont typeface="Arial" panose="020B0604020202020204" pitchFamily="34" charset="0"/>
        <a:buChar char="•"/>
        <a:defRPr sz="72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7405688" indent="-822325" algn="l" defTabSz="3290888" rtl="0" eaLnBrk="0" fontAlgn="base" hangingPunct="0">
        <a:spcBef>
          <a:spcPts val="2163"/>
        </a:spcBef>
        <a:spcAft>
          <a:spcPct val="0"/>
        </a:spcAft>
        <a:buFont typeface="Arial" panose="020B0604020202020204" pitchFamily="34" charset="0"/>
        <a:buChar char="•"/>
        <a:defRPr sz="72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554CEF-5DA6-A3D3-59B6-45B94B709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9031"/>
            <a:ext cx="38481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89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9A7224A-B712-64EC-434A-0131938A7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245F63C-A65B-1E6B-AE84-FC6D43B1F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763" y="4768850"/>
            <a:ext cx="10358437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5A1FA92-6A57-38F6-08B1-75F9ED152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3600" y="4768850"/>
            <a:ext cx="10358438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F4E6869-D3B9-38F4-D7B0-D10DE3499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9A30CB3A-22AA-D5A6-2AD6-9DEEF2983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7550"/>
            <a:ext cx="10263189" cy="1035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D8598C77-32D0-55A6-9A56-B4D17B154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6878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83AF23BE-530B-46E3-4396-855678868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17716500"/>
            <a:ext cx="10352076" cy="834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62F0DF61-DD1C-0CAE-7015-239DA4E91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35" y="5797550"/>
            <a:ext cx="10263189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C02A858C-DD86-73C3-1407-69F2DBB4A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3600" y="5797550"/>
            <a:ext cx="10353668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D56F677E-DB6D-810B-8438-EE99ECE71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218313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34E9B62A-C341-62D0-3074-DB67D2590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4817" y="22860000"/>
            <a:ext cx="10360024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7D30034B-CEFA-2E36-A7A3-27C1B26D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03538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7B78BA7C-A8EC-EB4A-BB6E-53EDD411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6405" y="5797550"/>
            <a:ext cx="10358435" cy="15879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0DC1FE9D-751F-CA45-C8A0-06A597AA7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29356784"/>
            <a:ext cx="10352076" cy="3561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3A6BF6A-3FC8-3F6D-5EAE-669C30A21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D584E82-3FC1-F3EA-BD69-A22F3DE31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763" y="4768850"/>
            <a:ext cx="10358437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DFF8B36-5926-9172-ADF6-EF3BB6FEB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3600" y="4768850"/>
            <a:ext cx="10358438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47FA9F3-0579-BAE4-B68C-7358A9100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8A24DCA6-B024-30F0-9052-1DE2EF86E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7550"/>
            <a:ext cx="10263189" cy="1035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69BE99D-E30C-9838-A6AD-6A105E844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6878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59445927-307F-6E86-B98C-CF11CF18C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17716500"/>
            <a:ext cx="10352076" cy="834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59BB1DD2-4A03-B790-F7A6-B220B9993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35" y="5797550"/>
            <a:ext cx="10263189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775FF4E2-6E67-3954-289F-497B76F57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3600" y="5797550"/>
            <a:ext cx="10353668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EE360780-3363-0B24-F3F1-C25E4924F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218313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3730FAF4-6ABD-6F40-FF27-CC6FE2D59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4817" y="22860000"/>
            <a:ext cx="10360024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41D0961C-88CF-03F5-8E43-6966242E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03538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9A97F4CB-BBC0-4D35-0E37-0395D1B52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6405" y="5797550"/>
            <a:ext cx="10358435" cy="15879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F127824A-2A9C-05F1-3BAC-8CECE6E94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29356784"/>
            <a:ext cx="10352076" cy="3561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93B410-CC69-11C5-27D9-316C8B64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9031"/>
            <a:ext cx="38481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89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51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CAE311D-A6DB-DB52-7CCD-B11E5B4C4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3150"/>
            <a:ext cx="38481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89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E7F95921-D61B-01AF-5030-B234EEDF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4B0EB48C-09C2-2064-41D7-8187D87F8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763" y="4768850"/>
            <a:ext cx="10358437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981DBFCE-9507-CD46-8D86-54EFB51C3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3600" y="4768850"/>
            <a:ext cx="10358438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36943246-4875-1F69-5CC2-B8BA3DD68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B9E3B9C9-681E-5E7A-0693-573A4B495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7550"/>
            <a:ext cx="10263189" cy="1035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CA9415AD-F9D5-2E43-1C77-3E568A43E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6878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D493B889-78D0-02DC-B355-7ACE1CBDD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17716500"/>
            <a:ext cx="10352076" cy="834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A103ABB3-F8A3-6380-3203-14DF40ED6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35" y="5797550"/>
            <a:ext cx="10263189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53ECFB81-DABF-870F-6827-2FC4BB600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3600" y="5797550"/>
            <a:ext cx="10353668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430DBA55-E1A9-E575-9058-5E19244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218313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8A020606-EA5E-7AC4-51BA-F7E3EEE2D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4817" y="22860000"/>
            <a:ext cx="10360024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793470D-9F87-9D50-016E-96C559F28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03538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A842D71F-1624-568C-74CD-39EC2ADD6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6405" y="5797550"/>
            <a:ext cx="10358435" cy="15879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39EAD447-AB43-C08A-5C0F-75564B8FA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29356784"/>
            <a:ext cx="10352076" cy="3561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49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12F17E7-D720-FFC7-9554-CD9238B8C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2D7B162-6753-4FEB-F642-F32184AF8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763" y="4768850"/>
            <a:ext cx="10358437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3634E71-A141-1A7E-CB06-F6A77C780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3600" y="4768850"/>
            <a:ext cx="10358438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BD2E413-FA38-10E0-D5B8-77CC695BA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05D8E82C-2D72-4A1E-64BA-E9DB795D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7550"/>
            <a:ext cx="10263189" cy="1035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FB563DF-A035-D2EF-DF89-104BC6215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6878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CEB6207B-04B3-002B-97D8-CEFFB736E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17716500"/>
            <a:ext cx="10352076" cy="834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40B97454-DD54-6FF8-3218-9AA944FCE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35" y="5797550"/>
            <a:ext cx="10263189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63C1000C-4FE9-6453-520A-770515173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3600" y="5797550"/>
            <a:ext cx="10353668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B711287B-C6FA-FEE7-6E95-DEE594813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218313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2F310486-EE55-6127-43FE-F8852436E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4817" y="22860000"/>
            <a:ext cx="10360024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46DEE1C-2C04-EB32-00D5-56E5C55C4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03538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A419535D-98AA-3AE2-12F0-C46FC6F0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6405" y="5797550"/>
            <a:ext cx="10358435" cy="15879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0BB43DAA-147A-3856-35FE-EC3C26987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29356784"/>
            <a:ext cx="10352076" cy="3561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A9E0C4-3B49-9379-5827-CEB2BC16B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3150"/>
            <a:ext cx="236982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89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28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16A072C-297D-7FC3-3467-FEA81887A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3150"/>
            <a:ext cx="38481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89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3C019FBE-D250-80BA-0110-9554CD35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3F35270B-7E81-7B04-4D70-713A2C440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763" y="4768850"/>
            <a:ext cx="10358437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6A71637-6B9F-2767-4CB8-CBB9FAD61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3600" y="4768850"/>
            <a:ext cx="10358438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DD2DCCE3-9286-6373-9576-EC55694F2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87191D50-D322-120B-586E-4C35BD38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7550"/>
            <a:ext cx="10263189" cy="1035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3663FE69-68B0-C87A-23D4-66409A0E6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6878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342D3315-48B8-3AC5-1787-15D0AB2B1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17716500"/>
            <a:ext cx="10352076" cy="834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A50D336F-5ED1-BC91-07E7-EAF0B5B95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35" y="5797550"/>
            <a:ext cx="10263189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E8B6D68E-8AB9-0E81-1A9F-2AAFB365D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3600" y="5797550"/>
            <a:ext cx="10353668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CC848040-9BA7-1F0B-E179-14AAB506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218313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6234E05E-6AB9-DA4B-7742-DE6C19735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4817" y="22860000"/>
            <a:ext cx="10360024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AF0DC6C7-1CCB-8488-25AF-B2B8619F1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03538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05C86A41-7137-D5BB-5012-0E9C332D9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6405" y="5797550"/>
            <a:ext cx="10358435" cy="15879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04E47F89-CC6A-7ACF-2F67-506C2655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29356784"/>
            <a:ext cx="10352076" cy="3561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26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5A3B47B-A54B-7DBA-42C9-E3F6943A1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B084DC9-2091-0EF8-B7BC-0ACE4712B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763" y="4768850"/>
            <a:ext cx="10358437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A23E21F-B08A-71EA-9925-8B85EF705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3600" y="4768850"/>
            <a:ext cx="10358438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03285B9-F00C-D8B7-BEE7-A7AD87260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36F26880-4FA0-9AC8-3A21-7CB3B0928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7550"/>
            <a:ext cx="10263189" cy="1035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9107181-3A6C-BD06-CE75-1E4395BD1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6878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6137C7F6-E127-4CF7-3896-F8818362D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17716500"/>
            <a:ext cx="10352076" cy="834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BF17F894-CC5A-105C-B918-17EFDAF3C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35" y="5797550"/>
            <a:ext cx="10263189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63B029DE-1A05-7D4A-D3B4-359C0D9FE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3600" y="5797550"/>
            <a:ext cx="10353668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9216B411-0B98-1339-8BC4-F38B7FFDE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218313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284D5871-941B-A6AD-97AA-DED58DCCA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4817" y="22860000"/>
            <a:ext cx="10360024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9091100-F729-47D5-680F-0BAB380B7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03538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40B8A39E-F102-A623-0DF7-F4EAA3488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6405" y="5797550"/>
            <a:ext cx="10358435" cy="15879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79E9E702-52AB-D3CE-0D70-E21E3BEC0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29356784"/>
            <a:ext cx="10352076" cy="3561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29B294-5B4A-C4DF-7D0D-AED60CB1B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3150"/>
            <a:ext cx="236982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89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84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695FF48-2B84-F773-E916-CBD06EC12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3150"/>
            <a:ext cx="38481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89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D31332ED-4268-FEAD-E192-0E8763745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513948E-8647-B2FC-EDBD-9A72BC196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763" y="4768850"/>
            <a:ext cx="10358437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30C0AB0C-6488-1079-99CE-C80D217E9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3600" y="4768850"/>
            <a:ext cx="10358438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3EAED03-A9A0-59E0-DAD2-63B1F448E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C620E5E4-3CCD-893D-DB8C-332A1FEEC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7550"/>
            <a:ext cx="10263189" cy="1035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0EE3FFFF-4854-05AA-38F2-E2A20A090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6878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82AADC07-9899-D998-061F-316DD8174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17716500"/>
            <a:ext cx="10352076" cy="834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8CC76D47-3509-A8FC-6173-0A05DC3B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35" y="5797550"/>
            <a:ext cx="10263189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6B068CA2-20C2-D310-3AE0-F21C930BB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3600" y="5797550"/>
            <a:ext cx="10353668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0F383ADB-CFC5-3886-A02E-5AAA59CE5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218313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25914C2C-60FE-A54E-C3F7-4D75742C8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4817" y="22860000"/>
            <a:ext cx="10360024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8C248457-00C4-42FF-D5CD-2EC946130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03538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28957863-759B-3B0B-E552-84ADE1C6E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6405" y="5797550"/>
            <a:ext cx="10358435" cy="15879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9F484731-EE17-3FC5-167D-7FA3C449F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29356784"/>
            <a:ext cx="10352076" cy="3561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003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4D16DB4-76F6-39B9-7A1F-C901BA809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4E2F9E5-EAC2-749E-E403-DABF1E4D0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763" y="4768850"/>
            <a:ext cx="10358437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DD4F623-A78C-0BBF-73D1-2853A818C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3600" y="4768850"/>
            <a:ext cx="10358438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F101147-570F-1E25-6B04-A8D24D81C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476885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EB1B9EFA-0C57-3474-D604-241602BE8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7550"/>
            <a:ext cx="10263189" cy="1035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C23C769-D0D4-43E0-7D72-7484376E7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6878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70E60D6B-0DA6-633F-07FF-79B417CC5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17716500"/>
            <a:ext cx="10352076" cy="834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381C443D-3759-6F25-80DB-3342633BD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35" y="5797550"/>
            <a:ext cx="10263189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36691648-EDEB-911B-C5CC-7A8A7AB7D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3600" y="5797550"/>
            <a:ext cx="10353668" cy="271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B3D29B80-C159-BDD4-94F2-479F5EC96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175" y="21831300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BC449371-313F-16E7-F420-83609D217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4817" y="22860000"/>
            <a:ext cx="10360024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FB9B612-AC18-91AE-3BBA-FC37247D2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03538"/>
            <a:ext cx="10360025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62260" tIns="81130" rIns="162260" bIns="81130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1C1724D4-2B06-A01E-D4A4-6DEB5A092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6405" y="5797550"/>
            <a:ext cx="10358435" cy="15879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DEA37309-886B-7A6F-2B37-AC2190059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" y="29356784"/>
            <a:ext cx="10352076" cy="3561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2260" tIns="81130" rIns="162260" bIns="81130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F2A062-3B67-7705-8DCC-AD1EEEC3C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3150"/>
            <a:ext cx="236982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89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7200987"/>
      </p:ext>
    </p:extLst>
  </p:cSld>
  <p:clrMapOvr>
    <a:masterClrMapping/>
  </p:clrMapOvr>
</p:sld>
</file>

<file path=ppt/theme/theme1.xml><?xml version="1.0" encoding="utf-8"?>
<a:theme xmlns:a="http://schemas.openxmlformats.org/drawingml/2006/main" name="1_Dark Blue">
  <a:themeElements>
    <a:clrScheme name="New Brand">
      <a:dk1>
        <a:srgbClr val="292934"/>
      </a:dk1>
      <a:lt1>
        <a:srgbClr val="FFFFFF"/>
      </a:lt1>
      <a:dk2>
        <a:srgbClr val="C4C4D1"/>
      </a:dk2>
      <a:lt2>
        <a:srgbClr val="E7E7EC"/>
      </a:lt2>
      <a:accent1>
        <a:srgbClr val="002E6D"/>
      </a:accent1>
      <a:accent2>
        <a:srgbClr val="0054A6"/>
      </a:accent2>
      <a:accent3>
        <a:srgbClr val="95D2F3"/>
      </a:accent3>
      <a:accent4>
        <a:srgbClr val="5D6468"/>
      </a:accent4>
      <a:accent5>
        <a:srgbClr val="247CDB"/>
      </a:accent5>
      <a:accent6>
        <a:srgbClr val="FFCC4F"/>
      </a:accent6>
      <a:hlink>
        <a:srgbClr val="FFA300"/>
      </a:hlink>
      <a:folHlink>
        <a:srgbClr val="2481C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ightonPPT_v2_16x9" id="{8E0ED718-9C65-014D-A11E-1BE3949CAE0D}" vid="{64FAFAB4-93B5-6041-ABDF-D6E3BEDBC5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257</TotalTime>
  <Words>833</Words>
  <Application>Microsoft Macintosh PowerPoint</Application>
  <PresentationFormat>Custom</PresentationFormat>
  <Paragraphs>657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1_Dark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D 24 by 48</dc:title>
  <dc:creator>Cindy Kranz</dc:creator>
  <cp:lastModifiedBy>Favara, Kim J</cp:lastModifiedBy>
  <cp:revision>35</cp:revision>
  <dcterms:created xsi:type="dcterms:W3CDTF">2004-07-27T19:46:06Z</dcterms:created>
  <dcterms:modified xsi:type="dcterms:W3CDTF">2023-02-20T22:30:51Z</dcterms:modified>
</cp:coreProperties>
</file>