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69" r:id="rId4"/>
    <p:sldId id="263" r:id="rId5"/>
    <p:sldId id="264" r:id="rId6"/>
    <p:sldId id="266" r:id="rId7"/>
    <p:sldId id="267" r:id="rId8"/>
    <p:sldId id="268" r:id="rId9"/>
    <p:sldId id="260"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4CC"/>
    <a:srgbClr val="B2B5B4"/>
    <a:srgbClr val="89898B"/>
    <a:srgbClr val="BD8C42"/>
    <a:srgbClr val="FEAE3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9" d="100"/>
          <a:sy n="79" d="100"/>
        </p:scale>
        <p:origin x="27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71600" y="909271"/>
            <a:ext cx="6854092" cy="995729"/>
          </a:xfrm>
        </p:spPr>
        <p:txBody>
          <a:bodyPr/>
          <a:lstStyle>
            <a:lvl1pPr algn="ctr">
              <a:defRPr>
                <a:solidFill>
                  <a:schemeClr val="bg1"/>
                </a:solidFill>
                <a:latin typeface="Verdana"/>
                <a:cs typeface="Verdana"/>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71600" y="1937482"/>
            <a:ext cx="6854092" cy="883627"/>
          </a:xfrm>
        </p:spPr>
        <p:txBody>
          <a:bodyPr>
            <a:normAutofit/>
          </a:bodyPr>
          <a:lstStyle>
            <a:lvl1pPr marL="0" indent="0" algn="ctr">
              <a:buNone/>
              <a:defRPr sz="3200" i="1">
                <a:solidFill>
                  <a:srgbClr val="FFFFFF"/>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Subtitle</a:t>
            </a:r>
            <a:endParaRPr lang="en-US" dirty="0"/>
          </a:p>
        </p:txBody>
      </p:sp>
      <p:sp>
        <p:nvSpPr>
          <p:cNvPr id="8" name="Text Placeholder 7"/>
          <p:cNvSpPr>
            <a:spLocks noGrp="1"/>
          </p:cNvSpPr>
          <p:nvPr>
            <p:ph type="body" sz="quarter" idx="13" hasCustomPrompt="1"/>
          </p:nvPr>
        </p:nvSpPr>
        <p:spPr>
          <a:xfrm>
            <a:off x="1371600" y="5312749"/>
            <a:ext cx="6594963" cy="852243"/>
          </a:xfrm>
        </p:spPr>
        <p:txBody>
          <a:bodyPr>
            <a:normAutofit/>
          </a:bodyPr>
          <a:lstStyle>
            <a:lvl1pPr marL="0" indent="0">
              <a:buNone/>
              <a:defRPr sz="2400">
                <a:solidFill>
                  <a:srgbClr val="DDD4CC"/>
                </a:solidFill>
                <a:latin typeface="Verdana"/>
                <a:cs typeface="Verdana"/>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smtClean="0"/>
              <a:t>Presenter Name(s)</a:t>
            </a:r>
          </a:p>
        </p:txBody>
      </p:sp>
      <p:sp>
        <p:nvSpPr>
          <p:cNvPr id="10" name="Text Placeholder 9"/>
          <p:cNvSpPr>
            <a:spLocks noGrp="1"/>
          </p:cNvSpPr>
          <p:nvPr>
            <p:ph type="body" sz="quarter" idx="14" hasCustomPrompt="1"/>
          </p:nvPr>
        </p:nvSpPr>
        <p:spPr>
          <a:xfrm>
            <a:off x="6799385" y="5314705"/>
            <a:ext cx="2149230" cy="498475"/>
          </a:xfrm>
        </p:spPr>
        <p:txBody>
          <a:bodyPr>
            <a:normAutofit/>
          </a:bodyPr>
          <a:lstStyle>
            <a:lvl1pPr marL="0" indent="0" algn="r">
              <a:buNone/>
              <a:defRPr sz="2400">
                <a:solidFill>
                  <a:srgbClr val="DDD4CC"/>
                </a:solidFill>
                <a:latin typeface="Verdana"/>
                <a:cs typeface="Verdana"/>
              </a:defRPr>
            </a:lvl1pPr>
          </a:lstStyle>
          <a:p>
            <a:pPr lvl="0"/>
            <a:r>
              <a:rPr lang="en-US" dirty="0" smtClean="0"/>
              <a:t>Date</a:t>
            </a:r>
            <a:endParaRPr lang="en-US" dirty="0"/>
          </a:p>
        </p:txBody>
      </p:sp>
      <p:sp>
        <p:nvSpPr>
          <p:cNvPr id="5" name="Text Placeholder 4"/>
          <p:cNvSpPr>
            <a:spLocks noGrp="1"/>
          </p:cNvSpPr>
          <p:nvPr>
            <p:ph type="body" sz="quarter" idx="15" hasCustomPrompt="1"/>
          </p:nvPr>
        </p:nvSpPr>
        <p:spPr>
          <a:xfrm>
            <a:off x="3995614" y="6405195"/>
            <a:ext cx="2510694" cy="264541"/>
          </a:xfrm>
        </p:spPr>
        <p:txBody>
          <a:bodyPr>
            <a:noAutofit/>
          </a:bodyPr>
          <a:lstStyle>
            <a:lvl1pPr marL="0" indent="0" algn="ctr">
              <a:buNone/>
              <a:defRPr sz="1200">
                <a:solidFill>
                  <a:srgbClr val="DDD4CC"/>
                </a:solidFill>
              </a:defRPr>
            </a:lvl1pPr>
            <a:lvl2pPr marL="457200" indent="0">
              <a:buNone/>
              <a:defRPr sz="1200">
                <a:solidFill>
                  <a:schemeClr val="accent1"/>
                </a:solidFill>
              </a:defRPr>
            </a:lvl2pPr>
            <a:lvl3pPr marL="914400" indent="0">
              <a:buNone/>
              <a:defRPr sz="1200">
                <a:solidFill>
                  <a:schemeClr val="accent1"/>
                </a:solidFill>
              </a:defRPr>
            </a:lvl3pPr>
            <a:lvl4pPr marL="1371600" indent="0">
              <a:buNone/>
              <a:defRPr sz="1200">
                <a:solidFill>
                  <a:schemeClr val="accent1"/>
                </a:solidFill>
              </a:defRPr>
            </a:lvl4pPr>
            <a:lvl5pPr marL="1828800" indent="0">
              <a:buNone/>
              <a:defRPr sz="1200">
                <a:solidFill>
                  <a:schemeClr val="accent1"/>
                </a:solidFill>
              </a:defRPr>
            </a:lvl5pPr>
          </a:lstStyle>
          <a:p>
            <a:pPr lvl="0"/>
            <a:r>
              <a:rPr lang="en-US" dirty="0" smtClean="0"/>
              <a:t>Insert Office Name Here</a:t>
            </a:r>
            <a:endParaRPr lang="en-US" dirty="0"/>
          </a:p>
        </p:txBody>
      </p:sp>
    </p:spTree>
    <p:extLst>
      <p:ext uri="{BB962C8B-B14F-4D97-AF65-F5344CB8AC3E}">
        <p14:creationId xmlns:p14="http://schemas.microsoft.com/office/powerpoint/2010/main" val="81537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olid Blue Content">
    <p:spTree>
      <p:nvGrpSpPr>
        <p:cNvPr id="1" name=""/>
        <p:cNvGrpSpPr/>
        <p:nvPr/>
      </p:nvGrpSpPr>
      <p:grpSpPr>
        <a:xfrm>
          <a:off x="0" y="0"/>
          <a:ext cx="0" cy="0"/>
          <a:chOff x="0" y="0"/>
          <a:chExt cx="0" cy="0"/>
        </a:xfrm>
      </p:grpSpPr>
      <p:pic>
        <p:nvPicPr>
          <p:cNvPr id="3" name="Picture 2" descr="Light Blue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Content Placeholder 2"/>
          <p:cNvSpPr>
            <a:spLocks noGrp="1"/>
          </p:cNvSpPr>
          <p:nvPr>
            <p:ph idx="1"/>
          </p:nvPr>
        </p:nvSpPr>
        <p:spPr>
          <a:xfrm>
            <a:off x="457200" y="1600200"/>
            <a:ext cx="8229600" cy="3870569"/>
          </a:xfrm>
        </p:spPr>
        <p:txBody>
          <a:bodyPr/>
          <a:lstStyle>
            <a:lvl1pPr>
              <a:defRPr>
                <a:solidFill>
                  <a:srgbClr val="FFFFFF"/>
                </a:solidFill>
                <a:latin typeface="Verdana"/>
                <a:cs typeface="Verdana"/>
              </a:defRPr>
            </a:lvl1pPr>
            <a:lvl2pPr>
              <a:defRPr>
                <a:solidFill>
                  <a:srgbClr val="FFFFFF"/>
                </a:solidFill>
                <a:latin typeface="Verdana"/>
                <a:cs typeface="Verdana"/>
              </a:defRPr>
            </a:lvl2pPr>
            <a:lvl3pPr>
              <a:defRPr>
                <a:solidFill>
                  <a:srgbClr val="FFFFFF"/>
                </a:solidFill>
                <a:latin typeface="Verdana"/>
                <a:cs typeface="Verdana"/>
              </a:defRPr>
            </a:lvl3pPr>
            <a:lvl4pPr>
              <a:defRPr>
                <a:solidFill>
                  <a:srgbClr val="FFFFFF"/>
                </a:solidFill>
                <a:latin typeface="Verdana"/>
                <a:cs typeface="Verdana"/>
              </a:defRPr>
            </a:lvl4pPr>
            <a:lvl5pPr>
              <a:defRPr>
                <a:solidFill>
                  <a:srgbClr val="FFFFFF"/>
                </a:solidFill>
                <a:latin typeface="Verdana"/>
                <a:cs typeface="Verdan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274638"/>
            <a:ext cx="8229600" cy="1143000"/>
          </a:xfrm>
        </p:spPr>
        <p:txBody>
          <a:bodyPr/>
          <a:lstStyle>
            <a:lvl1pPr>
              <a:defRPr>
                <a:solidFill>
                  <a:srgbClr val="FFFFFF"/>
                </a:solidFill>
                <a:latin typeface="Verdana"/>
                <a:cs typeface="Verdana"/>
              </a:defRPr>
            </a:lvl1pPr>
          </a:lstStyle>
          <a:p>
            <a:r>
              <a:rPr lang="en-US" smtClean="0"/>
              <a:t>Click to edit Master title style</a:t>
            </a:r>
            <a:endParaRPr lang="en-US" dirty="0"/>
          </a:p>
        </p:txBody>
      </p:sp>
      <p:sp>
        <p:nvSpPr>
          <p:cNvPr id="5" name="Slide Number Placeholder 4"/>
          <p:cNvSpPr>
            <a:spLocks noGrp="1"/>
          </p:cNvSpPr>
          <p:nvPr>
            <p:ph type="sldNum" sz="quarter" idx="4"/>
          </p:nvPr>
        </p:nvSpPr>
        <p:spPr>
          <a:xfrm>
            <a:off x="7010400" y="6487076"/>
            <a:ext cx="2133600" cy="365125"/>
          </a:xfrm>
          <a:prstGeom prst="rect">
            <a:avLst/>
          </a:prstGeom>
        </p:spPr>
        <p:txBody>
          <a:bodyPr vert="horz" lIns="91440" tIns="45720" rIns="91440" bIns="45720" rtlCol="0" anchor="ctr"/>
          <a:lstStyle>
            <a:lvl1pPr algn="r">
              <a:defRPr sz="1200">
                <a:solidFill>
                  <a:srgbClr val="DDD4CC"/>
                </a:solidFill>
              </a:defRPr>
            </a:lvl1pPr>
          </a:lstStyle>
          <a:p>
            <a:fld id="{F78220CD-B8D5-AB45-9D09-C3AEE90AA899}" type="slidenum">
              <a:rPr lang="en-US" smtClean="0"/>
              <a:pPr/>
              <a:t>‹#›</a:t>
            </a:fld>
            <a:endParaRPr lang="en-US" dirty="0"/>
          </a:p>
        </p:txBody>
      </p:sp>
    </p:spTree>
    <p:extLst>
      <p:ext uri="{BB962C8B-B14F-4D97-AF65-F5344CB8AC3E}">
        <p14:creationId xmlns:p14="http://schemas.microsoft.com/office/powerpoint/2010/main" val="223515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olid Blue Image">
    <p:spTree>
      <p:nvGrpSpPr>
        <p:cNvPr id="1" name=""/>
        <p:cNvGrpSpPr/>
        <p:nvPr/>
      </p:nvGrpSpPr>
      <p:grpSpPr>
        <a:xfrm>
          <a:off x="0" y="0"/>
          <a:ext cx="0" cy="0"/>
          <a:chOff x="0" y="0"/>
          <a:chExt cx="0" cy="0"/>
        </a:xfrm>
      </p:grpSpPr>
      <p:pic>
        <p:nvPicPr>
          <p:cNvPr id="3" name="Picture 2" descr="Light Blue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Picture Placeholder 9"/>
          <p:cNvSpPr>
            <a:spLocks noGrp="1"/>
          </p:cNvSpPr>
          <p:nvPr>
            <p:ph type="pic" sz="quarter" idx="13"/>
          </p:nvPr>
        </p:nvSpPr>
        <p:spPr>
          <a:xfrm>
            <a:off x="457200" y="1600200"/>
            <a:ext cx="8229600" cy="3870325"/>
          </a:xfrm>
        </p:spPr>
        <p:txBody>
          <a:bodyPr/>
          <a:lstStyle>
            <a:lvl1pPr>
              <a:defRPr>
                <a:solidFill>
                  <a:srgbClr val="FFFFFF"/>
                </a:solidFill>
                <a:latin typeface="Verdana"/>
                <a:cs typeface="Verdana"/>
              </a:defRPr>
            </a:lvl1pPr>
          </a:lstStyle>
          <a:p>
            <a:r>
              <a:rPr lang="en-US" smtClean="0"/>
              <a:t>Drag picture to placeholder or click icon to add</a:t>
            </a:r>
            <a:endParaRPr lang="en-US" dirty="0"/>
          </a:p>
        </p:txBody>
      </p:sp>
      <p:sp>
        <p:nvSpPr>
          <p:cNvPr id="5" name="Title 1"/>
          <p:cNvSpPr>
            <a:spLocks noGrp="1"/>
          </p:cNvSpPr>
          <p:nvPr>
            <p:ph type="title"/>
          </p:nvPr>
        </p:nvSpPr>
        <p:spPr>
          <a:xfrm>
            <a:off x="457200" y="274638"/>
            <a:ext cx="8229600" cy="1143000"/>
          </a:xfrm>
        </p:spPr>
        <p:txBody>
          <a:bodyPr/>
          <a:lstStyle>
            <a:lvl1pPr>
              <a:defRPr>
                <a:solidFill>
                  <a:srgbClr val="FFFFFF"/>
                </a:solidFill>
                <a:latin typeface="Verdana"/>
                <a:cs typeface="Verdana"/>
              </a:defRPr>
            </a:lvl1pPr>
          </a:lstStyle>
          <a:p>
            <a:r>
              <a:rPr lang="en-US" smtClean="0"/>
              <a:t>Click to edit Master title style</a:t>
            </a:r>
            <a:endParaRPr lang="en-US" dirty="0"/>
          </a:p>
        </p:txBody>
      </p:sp>
      <p:sp>
        <p:nvSpPr>
          <p:cNvPr id="6" name="Slide Number Placeholder 4"/>
          <p:cNvSpPr>
            <a:spLocks noGrp="1"/>
          </p:cNvSpPr>
          <p:nvPr>
            <p:ph type="sldNum" sz="quarter" idx="4"/>
          </p:nvPr>
        </p:nvSpPr>
        <p:spPr>
          <a:xfrm>
            <a:off x="7010400" y="6487076"/>
            <a:ext cx="2133600" cy="365125"/>
          </a:xfrm>
          <a:prstGeom prst="rect">
            <a:avLst/>
          </a:prstGeom>
        </p:spPr>
        <p:txBody>
          <a:bodyPr vert="horz" lIns="91440" tIns="45720" rIns="91440" bIns="45720" rtlCol="0" anchor="ctr"/>
          <a:lstStyle>
            <a:lvl1pPr algn="r">
              <a:defRPr sz="1200">
                <a:solidFill>
                  <a:srgbClr val="DDD4CC"/>
                </a:solidFill>
              </a:defRPr>
            </a:lvl1pPr>
          </a:lstStyle>
          <a:p>
            <a:fld id="{F78220CD-B8D5-AB45-9D09-C3AEE90AA899}" type="slidenum">
              <a:rPr lang="en-US" smtClean="0"/>
              <a:pPr/>
              <a:t>‹#›</a:t>
            </a:fld>
            <a:endParaRPr lang="en-US" dirty="0"/>
          </a:p>
        </p:txBody>
      </p:sp>
    </p:spTree>
    <p:extLst>
      <p:ext uri="{BB962C8B-B14F-4D97-AF65-F5344CB8AC3E}">
        <p14:creationId xmlns:p14="http://schemas.microsoft.com/office/powerpoint/2010/main" val="2959866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9_Custom Layout">
    <p:spTree>
      <p:nvGrpSpPr>
        <p:cNvPr id="1" name=""/>
        <p:cNvGrpSpPr/>
        <p:nvPr/>
      </p:nvGrpSpPr>
      <p:grpSpPr>
        <a:xfrm>
          <a:off x="0" y="0"/>
          <a:ext cx="0" cy="0"/>
          <a:chOff x="0" y="0"/>
          <a:chExt cx="0" cy="0"/>
        </a:xfrm>
      </p:grpSpPr>
      <p:pic>
        <p:nvPicPr>
          <p:cNvPr id="2" name="Picture 1" descr="Light Blue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0923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ue Bar Content">
    <p:spTree>
      <p:nvGrpSpPr>
        <p:cNvPr id="1" name=""/>
        <p:cNvGrpSpPr/>
        <p:nvPr/>
      </p:nvGrpSpPr>
      <p:grpSpPr>
        <a:xfrm>
          <a:off x="0" y="0"/>
          <a:ext cx="0" cy="0"/>
          <a:chOff x="0" y="0"/>
          <a:chExt cx="0" cy="0"/>
        </a:xfrm>
      </p:grpSpPr>
      <p:pic>
        <p:nvPicPr>
          <p:cNvPr id="3" name="Picture 2" descr="Light Blue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Content Placeholder 2"/>
          <p:cNvSpPr>
            <a:spLocks noGrp="1"/>
          </p:cNvSpPr>
          <p:nvPr>
            <p:ph idx="1"/>
          </p:nvPr>
        </p:nvSpPr>
        <p:spPr>
          <a:xfrm>
            <a:off x="457200" y="1600200"/>
            <a:ext cx="8229600" cy="3870569"/>
          </a:xfrm>
        </p:spPr>
        <p:txBody>
          <a:bodyPr/>
          <a:lstStyle>
            <a:lvl1pPr>
              <a:defRPr>
                <a:latin typeface="Verdana"/>
                <a:cs typeface="Verdana"/>
              </a:defRPr>
            </a:lvl1pPr>
            <a:lvl2pPr>
              <a:defRPr>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title"/>
          </p:nvPr>
        </p:nvSpPr>
        <p:spPr>
          <a:xfrm>
            <a:off x="457200" y="274638"/>
            <a:ext cx="8229600" cy="1143000"/>
          </a:xfrm>
        </p:spPr>
        <p:txBody>
          <a:bodyPr>
            <a:normAutofit/>
          </a:bodyPr>
          <a:lstStyle>
            <a:lvl1pPr>
              <a:defRPr sz="4100">
                <a:latin typeface="Verdana"/>
                <a:cs typeface="Verdana"/>
              </a:defRPr>
            </a:lvl1pPr>
          </a:lstStyle>
          <a:p>
            <a:r>
              <a:rPr lang="en-US" smtClean="0"/>
              <a:t>Click to edit Master title style</a:t>
            </a:r>
            <a:endParaRPr lang="en-US" dirty="0"/>
          </a:p>
        </p:txBody>
      </p:sp>
      <p:sp>
        <p:nvSpPr>
          <p:cNvPr id="5" name="Slide Number Placeholder 4"/>
          <p:cNvSpPr>
            <a:spLocks noGrp="1"/>
          </p:cNvSpPr>
          <p:nvPr>
            <p:ph type="sldNum" sz="quarter" idx="4"/>
          </p:nvPr>
        </p:nvSpPr>
        <p:spPr>
          <a:xfrm>
            <a:off x="7010400" y="5288206"/>
            <a:ext cx="2133600" cy="365125"/>
          </a:xfrm>
          <a:prstGeom prst="rect">
            <a:avLst/>
          </a:prstGeom>
        </p:spPr>
        <p:txBody>
          <a:bodyPr vert="horz" lIns="91440" tIns="45720" rIns="91440" bIns="45720" rtlCol="0" anchor="ctr"/>
          <a:lstStyle>
            <a:lvl1pPr algn="r">
              <a:defRPr sz="1200">
                <a:solidFill>
                  <a:srgbClr val="BD8C42"/>
                </a:solidFill>
              </a:defRPr>
            </a:lvl1pPr>
          </a:lstStyle>
          <a:p>
            <a:fld id="{F78220CD-B8D5-AB45-9D09-C3AEE90AA899}" type="slidenum">
              <a:rPr lang="en-US" smtClean="0"/>
              <a:pPr/>
              <a:t>‹#›</a:t>
            </a:fld>
            <a:endParaRPr lang="en-US" dirty="0"/>
          </a:p>
        </p:txBody>
      </p:sp>
      <p:sp>
        <p:nvSpPr>
          <p:cNvPr id="8" name="Text Placeholder 4"/>
          <p:cNvSpPr>
            <a:spLocks noGrp="1"/>
          </p:cNvSpPr>
          <p:nvPr>
            <p:ph type="body" sz="quarter" idx="15" hasCustomPrompt="1"/>
          </p:nvPr>
        </p:nvSpPr>
        <p:spPr>
          <a:xfrm>
            <a:off x="158970" y="5920644"/>
            <a:ext cx="2510694" cy="720183"/>
          </a:xfrm>
        </p:spPr>
        <p:txBody>
          <a:bodyPr>
            <a:noAutofit/>
          </a:bodyPr>
          <a:lstStyle>
            <a:lvl1pPr marL="0" indent="0" algn="ctr">
              <a:buNone/>
              <a:defRPr sz="1600">
                <a:solidFill>
                  <a:srgbClr val="DDD4CC"/>
                </a:solidFill>
              </a:defRPr>
            </a:lvl1pPr>
            <a:lvl2pPr marL="457200" indent="0">
              <a:buNone/>
              <a:defRPr sz="1200">
                <a:solidFill>
                  <a:schemeClr val="accent1"/>
                </a:solidFill>
              </a:defRPr>
            </a:lvl2pPr>
            <a:lvl3pPr marL="914400" indent="0">
              <a:buNone/>
              <a:defRPr sz="1200">
                <a:solidFill>
                  <a:schemeClr val="accent1"/>
                </a:solidFill>
              </a:defRPr>
            </a:lvl3pPr>
            <a:lvl4pPr marL="1371600" indent="0">
              <a:buNone/>
              <a:defRPr sz="1200">
                <a:solidFill>
                  <a:schemeClr val="accent1"/>
                </a:solidFill>
              </a:defRPr>
            </a:lvl4pPr>
            <a:lvl5pPr marL="1828800" indent="0">
              <a:buNone/>
              <a:defRPr sz="1200">
                <a:solidFill>
                  <a:schemeClr val="accent1"/>
                </a:solidFill>
              </a:defRPr>
            </a:lvl5pPr>
          </a:lstStyle>
          <a:p>
            <a:pPr lvl="0"/>
            <a:r>
              <a:rPr lang="en-US" dirty="0" smtClean="0"/>
              <a:t>Insert Office Name Here</a:t>
            </a:r>
            <a:endParaRPr lang="en-US" dirty="0"/>
          </a:p>
        </p:txBody>
      </p:sp>
    </p:spTree>
    <p:extLst>
      <p:ext uri="{BB962C8B-B14F-4D97-AF65-F5344CB8AC3E}">
        <p14:creationId xmlns:p14="http://schemas.microsoft.com/office/powerpoint/2010/main" val="584976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ue Bar Image">
    <p:spTree>
      <p:nvGrpSpPr>
        <p:cNvPr id="1" name=""/>
        <p:cNvGrpSpPr/>
        <p:nvPr/>
      </p:nvGrpSpPr>
      <p:grpSpPr>
        <a:xfrm>
          <a:off x="0" y="0"/>
          <a:ext cx="0" cy="0"/>
          <a:chOff x="0" y="0"/>
          <a:chExt cx="0" cy="0"/>
        </a:xfrm>
      </p:grpSpPr>
      <p:pic>
        <p:nvPicPr>
          <p:cNvPr id="2" name="Picture 1" descr="Light Blue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Picture Placeholder 9"/>
          <p:cNvSpPr>
            <a:spLocks noGrp="1"/>
          </p:cNvSpPr>
          <p:nvPr>
            <p:ph type="pic" sz="quarter" idx="13"/>
          </p:nvPr>
        </p:nvSpPr>
        <p:spPr>
          <a:xfrm>
            <a:off x="457200" y="1600200"/>
            <a:ext cx="8229600" cy="3870325"/>
          </a:xfrm>
        </p:spPr>
        <p:txBody>
          <a:bodyPr/>
          <a:lstStyle>
            <a:lvl1pPr>
              <a:defRPr>
                <a:latin typeface="Verdana"/>
                <a:cs typeface="Verdana"/>
              </a:defRPr>
            </a:lvl1pPr>
          </a:lstStyle>
          <a:p>
            <a:r>
              <a:rPr lang="en-US" smtClean="0"/>
              <a:t>Drag picture to placeholder or click icon to add</a:t>
            </a:r>
            <a:endParaRPr lang="en-US"/>
          </a:p>
        </p:txBody>
      </p:sp>
      <p:sp>
        <p:nvSpPr>
          <p:cNvPr id="5" name="Title 1"/>
          <p:cNvSpPr>
            <a:spLocks noGrp="1"/>
          </p:cNvSpPr>
          <p:nvPr>
            <p:ph type="title"/>
          </p:nvPr>
        </p:nvSpPr>
        <p:spPr>
          <a:xfrm>
            <a:off x="457200" y="274638"/>
            <a:ext cx="8229600" cy="1143000"/>
          </a:xfrm>
        </p:spPr>
        <p:txBody>
          <a:bodyPr>
            <a:normAutofit/>
          </a:bodyPr>
          <a:lstStyle>
            <a:lvl1pPr>
              <a:defRPr sz="4100">
                <a:latin typeface="Verdana"/>
                <a:cs typeface="Verdana"/>
              </a:defRPr>
            </a:lvl1pPr>
          </a:lstStyle>
          <a:p>
            <a:r>
              <a:rPr lang="en-US" smtClean="0"/>
              <a:t>Click to edit Master title style</a:t>
            </a:r>
            <a:endParaRPr lang="en-US" dirty="0"/>
          </a:p>
        </p:txBody>
      </p:sp>
      <p:sp>
        <p:nvSpPr>
          <p:cNvPr id="6" name="Slide Number Placeholder 4"/>
          <p:cNvSpPr>
            <a:spLocks noGrp="1"/>
          </p:cNvSpPr>
          <p:nvPr>
            <p:ph type="sldNum" sz="quarter" idx="4"/>
          </p:nvPr>
        </p:nvSpPr>
        <p:spPr>
          <a:xfrm>
            <a:off x="7010400" y="5288206"/>
            <a:ext cx="2133600" cy="365125"/>
          </a:xfrm>
          <a:prstGeom prst="rect">
            <a:avLst/>
          </a:prstGeom>
        </p:spPr>
        <p:txBody>
          <a:bodyPr vert="horz" lIns="91440" tIns="45720" rIns="91440" bIns="45720" rtlCol="0" anchor="ctr"/>
          <a:lstStyle>
            <a:lvl1pPr algn="r">
              <a:defRPr sz="1200">
                <a:solidFill>
                  <a:srgbClr val="BD8C42"/>
                </a:solidFill>
              </a:defRPr>
            </a:lvl1pPr>
          </a:lstStyle>
          <a:p>
            <a:fld id="{F78220CD-B8D5-AB45-9D09-C3AEE90AA899}" type="slidenum">
              <a:rPr lang="en-US" smtClean="0"/>
              <a:pPr/>
              <a:t>‹#›</a:t>
            </a:fld>
            <a:endParaRPr lang="en-US" dirty="0"/>
          </a:p>
        </p:txBody>
      </p:sp>
      <p:sp>
        <p:nvSpPr>
          <p:cNvPr id="9" name="Text Placeholder 4"/>
          <p:cNvSpPr>
            <a:spLocks noGrp="1"/>
          </p:cNvSpPr>
          <p:nvPr>
            <p:ph type="body" sz="quarter" idx="15" hasCustomPrompt="1"/>
          </p:nvPr>
        </p:nvSpPr>
        <p:spPr>
          <a:xfrm>
            <a:off x="158970" y="5920644"/>
            <a:ext cx="2510694" cy="720183"/>
          </a:xfrm>
        </p:spPr>
        <p:txBody>
          <a:bodyPr>
            <a:noAutofit/>
          </a:bodyPr>
          <a:lstStyle>
            <a:lvl1pPr marL="0" indent="0" algn="ctr">
              <a:buNone/>
              <a:defRPr sz="1600">
                <a:solidFill>
                  <a:srgbClr val="DDD4CC"/>
                </a:solidFill>
              </a:defRPr>
            </a:lvl1pPr>
            <a:lvl2pPr marL="457200" indent="0">
              <a:buNone/>
              <a:defRPr sz="1200">
                <a:solidFill>
                  <a:schemeClr val="accent1"/>
                </a:solidFill>
              </a:defRPr>
            </a:lvl2pPr>
            <a:lvl3pPr marL="914400" indent="0">
              <a:buNone/>
              <a:defRPr sz="1200">
                <a:solidFill>
                  <a:schemeClr val="accent1"/>
                </a:solidFill>
              </a:defRPr>
            </a:lvl3pPr>
            <a:lvl4pPr marL="1371600" indent="0">
              <a:buNone/>
              <a:defRPr sz="1200">
                <a:solidFill>
                  <a:schemeClr val="accent1"/>
                </a:solidFill>
              </a:defRPr>
            </a:lvl4pPr>
            <a:lvl5pPr marL="1828800" indent="0">
              <a:buNone/>
              <a:defRPr sz="1200">
                <a:solidFill>
                  <a:schemeClr val="accent1"/>
                </a:solidFill>
              </a:defRPr>
            </a:lvl5pPr>
          </a:lstStyle>
          <a:p>
            <a:pPr lvl="0"/>
            <a:r>
              <a:rPr lang="en-US" dirty="0" smtClean="0"/>
              <a:t>Insert Office Name Here</a:t>
            </a:r>
            <a:endParaRPr lang="en-US" dirty="0"/>
          </a:p>
        </p:txBody>
      </p:sp>
    </p:spTree>
    <p:extLst>
      <p:ext uri="{BB962C8B-B14F-4D97-AF65-F5344CB8AC3E}">
        <p14:creationId xmlns:p14="http://schemas.microsoft.com/office/powerpoint/2010/main" val="3989639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Blue Bar Content">
    <p:spTree>
      <p:nvGrpSpPr>
        <p:cNvPr id="1" name=""/>
        <p:cNvGrpSpPr/>
        <p:nvPr/>
      </p:nvGrpSpPr>
      <p:grpSpPr>
        <a:xfrm>
          <a:off x="0" y="0"/>
          <a:ext cx="0" cy="0"/>
          <a:chOff x="0" y="0"/>
          <a:chExt cx="0" cy="0"/>
        </a:xfrm>
      </p:grpSpPr>
      <p:pic>
        <p:nvPicPr>
          <p:cNvPr id="2" name="Picture 1" descr="Power Point Template Backgrounds_New Branding_PMS28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Content Placeholder 2"/>
          <p:cNvSpPr>
            <a:spLocks noGrp="1"/>
          </p:cNvSpPr>
          <p:nvPr>
            <p:ph idx="1"/>
          </p:nvPr>
        </p:nvSpPr>
        <p:spPr>
          <a:xfrm>
            <a:off x="457200" y="1600200"/>
            <a:ext cx="8229600" cy="3870569"/>
          </a:xfrm>
        </p:spPr>
        <p:txBody>
          <a:bodyPr/>
          <a:lstStyle>
            <a:lvl1pPr>
              <a:defRPr>
                <a:latin typeface="Verdana"/>
                <a:cs typeface="Verdana"/>
              </a:defRPr>
            </a:lvl1pPr>
            <a:lvl2pPr>
              <a:defRPr>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title"/>
          </p:nvPr>
        </p:nvSpPr>
        <p:spPr>
          <a:xfrm>
            <a:off x="457200" y="274638"/>
            <a:ext cx="8229600" cy="1143000"/>
          </a:xfrm>
        </p:spPr>
        <p:txBody>
          <a:bodyPr>
            <a:normAutofit/>
          </a:bodyPr>
          <a:lstStyle>
            <a:lvl1pPr>
              <a:defRPr sz="4100">
                <a:latin typeface="Verdana"/>
                <a:cs typeface="Verdana"/>
              </a:defRPr>
            </a:lvl1pPr>
          </a:lstStyle>
          <a:p>
            <a:r>
              <a:rPr lang="en-US" smtClean="0"/>
              <a:t>Click to edit Master title style</a:t>
            </a:r>
            <a:endParaRPr lang="en-US" dirty="0"/>
          </a:p>
        </p:txBody>
      </p:sp>
      <p:sp>
        <p:nvSpPr>
          <p:cNvPr id="5" name="Slide Number Placeholder 4"/>
          <p:cNvSpPr>
            <a:spLocks noGrp="1"/>
          </p:cNvSpPr>
          <p:nvPr>
            <p:ph type="sldNum" sz="quarter" idx="4"/>
          </p:nvPr>
        </p:nvSpPr>
        <p:spPr>
          <a:xfrm>
            <a:off x="7010400" y="5288206"/>
            <a:ext cx="2133600" cy="365125"/>
          </a:xfrm>
          <a:prstGeom prst="rect">
            <a:avLst/>
          </a:prstGeom>
        </p:spPr>
        <p:txBody>
          <a:bodyPr vert="horz" lIns="91440" tIns="45720" rIns="91440" bIns="45720" rtlCol="0" anchor="ctr"/>
          <a:lstStyle>
            <a:lvl1pPr algn="r">
              <a:defRPr sz="1200">
                <a:solidFill>
                  <a:srgbClr val="BD8C42"/>
                </a:solidFill>
              </a:defRPr>
            </a:lvl1pPr>
          </a:lstStyle>
          <a:p>
            <a:fld id="{F78220CD-B8D5-AB45-9D09-C3AEE90AA899}" type="slidenum">
              <a:rPr lang="en-US" smtClean="0"/>
              <a:pPr/>
              <a:t>‹#›</a:t>
            </a:fld>
            <a:endParaRPr lang="en-US" dirty="0"/>
          </a:p>
        </p:txBody>
      </p:sp>
      <p:sp>
        <p:nvSpPr>
          <p:cNvPr id="8" name="Text Placeholder 4"/>
          <p:cNvSpPr>
            <a:spLocks noGrp="1"/>
          </p:cNvSpPr>
          <p:nvPr>
            <p:ph type="body" sz="quarter" idx="15" hasCustomPrompt="1"/>
          </p:nvPr>
        </p:nvSpPr>
        <p:spPr>
          <a:xfrm>
            <a:off x="158970" y="5920644"/>
            <a:ext cx="2510694" cy="720183"/>
          </a:xfrm>
        </p:spPr>
        <p:txBody>
          <a:bodyPr>
            <a:noAutofit/>
          </a:bodyPr>
          <a:lstStyle>
            <a:lvl1pPr marL="0" indent="0" algn="ctr">
              <a:buNone/>
              <a:defRPr sz="1600">
                <a:solidFill>
                  <a:srgbClr val="DDD4CC"/>
                </a:solidFill>
              </a:defRPr>
            </a:lvl1pPr>
            <a:lvl2pPr marL="457200" indent="0">
              <a:buNone/>
              <a:defRPr sz="1200">
                <a:solidFill>
                  <a:schemeClr val="accent1"/>
                </a:solidFill>
              </a:defRPr>
            </a:lvl2pPr>
            <a:lvl3pPr marL="914400" indent="0">
              <a:buNone/>
              <a:defRPr sz="1200">
                <a:solidFill>
                  <a:schemeClr val="accent1"/>
                </a:solidFill>
              </a:defRPr>
            </a:lvl3pPr>
            <a:lvl4pPr marL="1371600" indent="0">
              <a:buNone/>
              <a:defRPr sz="1200">
                <a:solidFill>
                  <a:schemeClr val="accent1"/>
                </a:solidFill>
              </a:defRPr>
            </a:lvl4pPr>
            <a:lvl5pPr marL="1828800" indent="0">
              <a:buNone/>
              <a:defRPr sz="1200">
                <a:solidFill>
                  <a:schemeClr val="accent1"/>
                </a:solidFill>
              </a:defRPr>
            </a:lvl5pPr>
          </a:lstStyle>
          <a:p>
            <a:pPr lvl="0"/>
            <a:r>
              <a:rPr lang="en-US" dirty="0" smtClean="0"/>
              <a:t>Insert Office Name Here</a:t>
            </a:r>
            <a:endParaRPr lang="en-US" dirty="0"/>
          </a:p>
        </p:txBody>
      </p:sp>
    </p:spTree>
    <p:extLst>
      <p:ext uri="{BB962C8B-B14F-4D97-AF65-F5344CB8AC3E}">
        <p14:creationId xmlns:p14="http://schemas.microsoft.com/office/powerpoint/2010/main" val="2797896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Blue Bar Image">
    <p:spTree>
      <p:nvGrpSpPr>
        <p:cNvPr id="1" name=""/>
        <p:cNvGrpSpPr/>
        <p:nvPr/>
      </p:nvGrpSpPr>
      <p:grpSpPr>
        <a:xfrm>
          <a:off x="0" y="0"/>
          <a:ext cx="0" cy="0"/>
          <a:chOff x="0" y="0"/>
          <a:chExt cx="0" cy="0"/>
        </a:xfrm>
      </p:grpSpPr>
      <p:pic>
        <p:nvPicPr>
          <p:cNvPr id="7" name="Picture 6" descr="Power Point Template Backgrounds_New Branding_PMS28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Picture Placeholder 9"/>
          <p:cNvSpPr>
            <a:spLocks noGrp="1"/>
          </p:cNvSpPr>
          <p:nvPr>
            <p:ph type="pic" sz="quarter" idx="13"/>
          </p:nvPr>
        </p:nvSpPr>
        <p:spPr>
          <a:xfrm>
            <a:off x="457200" y="1600200"/>
            <a:ext cx="8229600" cy="3870325"/>
          </a:xfrm>
        </p:spPr>
        <p:txBody>
          <a:bodyPr/>
          <a:lstStyle>
            <a:lvl1pPr>
              <a:defRPr>
                <a:latin typeface="Verdana"/>
                <a:cs typeface="Verdana"/>
              </a:defRPr>
            </a:lvl1pPr>
          </a:lstStyle>
          <a:p>
            <a:r>
              <a:rPr lang="en-US" smtClean="0"/>
              <a:t>Drag picture to placeholder or click icon to add</a:t>
            </a:r>
            <a:endParaRPr lang="en-US"/>
          </a:p>
        </p:txBody>
      </p:sp>
      <p:sp>
        <p:nvSpPr>
          <p:cNvPr id="5" name="Title 1"/>
          <p:cNvSpPr>
            <a:spLocks noGrp="1"/>
          </p:cNvSpPr>
          <p:nvPr>
            <p:ph type="title"/>
          </p:nvPr>
        </p:nvSpPr>
        <p:spPr>
          <a:xfrm>
            <a:off x="457200" y="274638"/>
            <a:ext cx="8229600" cy="1143000"/>
          </a:xfrm>
        </p:spPr>
        <p:txBody>
          <a:bodyPr>
            <a:normAutofit/>
          </a:bodyPr>
          <a:lstStyle>
            <a:lvl1pPr>
              <a:defRPr sz="4100">
                <a:latin typeface="Verdana"/>
                <a:cs typeface="Verdana"/>
              </a:defRPr>
            </a:lvl1pPr>
          </a:lstStyle>
          <a:p>
            <a:r>
              <a:rPr lang="en-US" smtClean="0"/>
              <a:t>Click to edit Master title style</a:t>
            </a:r>
            <a:endParaRPr lang="en-US" dirty="0"/>
          </a:p>
        </p:txBody>
      </p:sp>
      <p:sp>
        <p:nvSpPr>
          <p:cNvPr id="6" name="Slide Number Placeholder 4"/>
          <p:cNvSpPr>
            <a:spLocks noGrp="1"/>
          </p:cNvSpPr>
          <p:nvPr>
            <p:ph type="sldNum" sz="quarter" idx="4"/>
          </p:nvPr>
        </p:nvSpPr>
        <p:spPr>
          <a:xfrm>
            <a:off x="7010400" y="5288206"/>
            <a:ext cx="2133600" cy="365125"/>
          </a:xfrm>
          <a:prstGeom prst="rect">
            <a:avLst/>
          </a:prstGeom>
        </p:spPr>
        <p:txBody>
          <a:bodyPr vert="horz" lIns="91440" tIns="45720" rIns="91440" bIns="45720" rtlCol="0" anchor="ctr"/>
          <a:lstStyle>
            <a:lvl1pPr algn="r">
              <a:defRPr sz="1200">
                <a:solidFill>
                  <a:srgbClr val="BD8C42"/>
                </a:solidFill>
              </a:defRPr>
            </a:lvl1pPr>
          </a:lstStyle>
          <a:p>
            <a:fld id="{F78220CD-B8D5-AB45-9D09-C3AEE90AA899}" type="slidenum">
              <a:rPr lang="en-US" smtClean="0"/>
              <a:pPr/>
              <a:t>‹#›</a:t>
            </a:fld>
            <a:endParaRPr lang="en-US" dirty="0"/>
          </a:p>
        </p:txBody>
      </p:sp>
      <p:sp>
        <p:nvSpPr>
          <p:cNvPr id="9" name="Text Placeholder 4"/>
          <p:cNvSpPr>
            <a:spLocks noGrp="1"/>
          </p:cNvSpPr>
          <p:nvPr>
            <p:ph type="body" sz="quarter" idx="15" hasCustomPrompt="1"/>
          </p:nvPr>
        </p:nvSpPr>
        <p:spPr>
          <a:xfrm>
            <a:off x="158970" y="5920644"/>
            <a:ext cx="2510694" cy="720183"/>
          </a:xfrm>
        </p:spPr>
        <p:txBody>
          <a:bodyPr>
            <a:noAutofit/>
          </a:bodyPr>
          <a:lstStyle>
            <a:lvl1pPr marL="0" indent="0" algn="ctr">
              <a:buNone/>
              <a:defRPr sz="1600">
                <a:solidFill>
                  <a:srgbClr val="DDD4CC"/>
                </a:solidFill>
              </a:defRPr>
            </a:lvl1pPr>
            <a:lvl2pPr marL="457200" indent="0">
              <a:buNone/>
              <a:defRPr sz="1200">
                <a:solidFill>
                  <a:schemeClr val="accent1"/>
                </a:solidFill>
              </a:defRPr>
            </a:lvl2pPr>
            <a:lvl3pPr marL="914400" indent="0">
              <a:buNone/>
              <a:defRPr sz="1200">
                <a:solidFill>
                  <a:schemeClr val="accent1"/>
                </a:solidFill>
              </a:defRPr>
            </a:lvl3pPr>
            <a:lvl4pPr marL="1371600" indent="0">
              <a:buNone/>
              <a:defRPr sz="1200">
                <a:solidFill>
                  <a:schemeClr val="accent1"/>
                </a:solidFill>
              </a:defRPr>
            </a:lvl4pPr>
            <a:lvl5pPr marL="1828800" indent="0">
              <a:buNone/>
              <a:defRPr sz="1200">
                <a:solidFill>
                  <a:schemeClr val="accent1"/>
                </a:solidFill>
              </a:defRPr>
            </a:lvl5pPr>
          </a:lstStyle>
          <a:p>
            <a:pPr lvl="0"/>
            <a:r>
              <a:rPr lang="en-US" dirty="0" smtClean="0"/>
              <a:t>Insert Office Name Here</a:t>
            </a:r>
            <a:endParaRPr lang="en-US" dirty="0"/>
          </a:p>
        </p:txBody>
      </p:sp>
    </p:spTree>
    <p:extLst>
      <p:ext uri="{BB962C8B-B14F-4D97-AF65-F5344CB8AC3E}">
        <p14:creationId xmlns:p14="http://schemas.microsoft.com/office/powerpoint/2010/main" val="2495797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Vertical Blue Bar Content">
    <p:spTree>
      <p:nvGrpSpPr>
        <p:cNvPr id="1" name=""/>
        <p:cNvGrpSpPr/>
        <p:nvPr/>
      </p:nvGrpSpPr>
      <p:grpSpPr>
        <a:xfrm>
          <a:off x="0" y="0"/>
          <a:ext cx="0" cy="0"/>
          <a:chOff x="0" y="0"/>
          <a:chExt cx="0" cy="0"/>
        </a:xfrm>
      </p:grpSpPr>
      <p:pic>
        <p:nvPicPr>
          <p:cNvPr id="2" name="Picture 1" descr="Light Blue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title"/>
          </p:nvPr>
        </p:nvSpPr>
        <p:spPr>
          <a:xfrm>
            <a:off x="2403230" y="274638"/>
            <a:ext cx="6283569" cy="1143000"/>
          </a:xfrm>
        </p:spPr>
        <p:txBody>
          <a:bodyPr/>
          <a:lstStyle>
            <a:lvl1pPr>
              <a:defRPr>
                <a:latin typeface="Verdana"/>
                <a:cs typeface="Verdana"/>
              </a:defRPr>
            </a:lvl1pPr>
          </a:lstStyle>
          <a:p>
            <a:r>
              <a:rPr lang="en-US" smtClean="0"/>
              <a:t>Click to edit Master title style</a:t>
            </a:r>
            <a:endParaRPr lang="en-US" dirty="0"/>
          </a:p>
        </p:txBody>
      </p:sp>
      <p:sp>
        <p:nvSpPr>
          <p:cNvPr id="8" name="Content Placeholder 2"/>
          <p:cNvSpPr>
            <a:spLocks noGrp="1"/>
          </p:cNvSpPr>
          <p:nvPr>
            <p:ph idx="1"/>
          </p:nvPr>
        </p:nvSpPr>
        <p:spPr>
          <a:xfrm>
            <a:off x="2403230" y="1600200"/>
            <a:ext cx="6283570" cy="4525963"/>
          </a:xfrm>
        </p:spPr>
        <p:txBody>
          <a:bodyPr/>
          <a:lstStyle>
            <a:lvl1pPr>
              <a:defRPr>
                <a:latin typeface="Verdana"/>
                <a:cs typeface="Verdana"/>
              </a:defRPr>
            </a:lvl1pPr>
            <a:lvl2pPr>
              <a:defRPr>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4"/>
          </p:nvPr>
        </p:nvSpPr>
        <p:spPr>
          <a:xfrm>
            <a:off x="7010400" y="6487076"/>
            <a:ext cx="2133600" cy="365125"/>
          </a:xfrm>
          <a:prstGeom prst="rect">
            <a:avLst/>
          </a:prstGeom>
        </p:spPr>
        <p:txBody>
          <a:bodyPr vert="horz" lIns="91440" tIns="45720" rIns="91440" bIns="45720" rtlCol="0" anchor="ctr"/>
          <a:lstStyle>
            <a:lvl1pPr algn="r">
              <a:defRPr sz="1200">
                <a:solidFill>
                  <a:srgbClr val="BD8C42"/>
                </a:solidFill>
              </a:defRPr>
            </a:lvl1pPr>
          </a:lstStyle>
          <a:p>
            <a:fld id="{F78220CD-B8D5-AB45-9D09-C3AEE90AA899}" type="slidenum">
              <a:rPr lang="en-US" smtClean="0"/>
              <a:pPr/>
              <a:t>‹#›</a:t>
            </a:fld>
            <a:endParaRPr lang="en-US" dirty="0"/>
          </a:p>
        </p:txBody>
      </p:sp>
    </p:spTree>
    <p:extLst>
      <p:ext uri="{BB962C8B-B14F-4D97-AF65-F5344CB8AC3E}">
        <p14:creationId xmlns:p14="http://schemas.microsoft.com/office/powerpoint/2010/main" val="3364801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Vertical Blue Bar Image">
    <p:spTree>
      <p:nvGrpSpPr>
        <p:cNvPr id="1" name=""/>
        <p:cNvGrpSpPr/>
        <p:nvPr/>
      </p:nvGrpSpPr>
      <p:grpSpPr>
        <a:xfrm>
          <a:off x="0" y="0"/>
          <a:ext cx="0" cy="0"/>
          <a:chOff x="0" y="0"/>
          <a:chExt cx="0" cy="0"/>
        </a:xfrm>
      </p:grpSpPr>
      <p:pic>
        <p:nvPicPr>
          <p:cNvPr id="2" name="Picture 1" descr="Light Blue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title"/>
          </p:nvPr>
        </p:nvSpPr>
        <p:spPr>
          <a:xfrm>
            <a:off x="2403230" y="274638"/>
            <a:ext cx="6283569" cy="1143000"/>
          </a:xfrm>
        </p:spPr>
        <p:txBody>
          <a:bodyPr/>
          <a:lstStyle>
            <a:lvl1pPr>
              <a:defRPr>
                <a:latin typeface="Verdana"/>
                <a:cs typeface="Verdana"/>
              </a:defRPr>
            </a:lvl1pPr>
          </a:lstStyle>
          <a:p>
            <a:r>
              <a:rPr lang="en-US" smtClean="0"/>
              <a:t>Click to edit Master title style</a:t>
            </a:r>
            <a:endParaRPr lang="en-US" dirty="0"/>
          </a:p>
        </p:txBody>
      </p:sp>
      <p:sp>
        <p:nvSpPr>
          <p:cNvPr id="8" name="Picture Placeholder 7"/>
          <p:cNvSpPr>
            <a:spLocks noGrp="1"/>
          </p:cNvSpPr>
          <p:nvPr>
            <p:ph type="pic" sz="quarter" idx="10"/>
          </p:nvPr>
        </p:nvSpPr>
        <p:spPr>
          <a:xfrm>
            <a:off x="2403475" y="1514475"/>
            <a:ext cx="6283325" cy="4795838"/>
          </a:xfrm>
        </p:spPr>
        <p:txBody>
          <a:bodyPr/>
          <a:lstStyle>
            <a:lvl1pPr>
              <a:defRPr>
                <a:latin typeface="Verdana"/>
                <a:cs typeface="Verdana"/>
              </a:defRPr>
            </a:lvl1pPr>
          </a:lstStyle>
          <a:p>
            <a:r>
              <a:rPr lang="en-US" smtClean="0"/>
              <a:t>Drag picture to placeholder or click icon to add</a:t>
            </a:r>
            <a:endParaRPr lang="en-US" dirty="0"/>
          </a:p>
        </p:txBody>
      </p:sp>
      <p:sp>
        <p:nvSpPr>
          <p:cNvPr id="5" name="Slide Number Placeholder 4"/>
          <p:cNvSpPr>
            <a:spLocks noGrp="1"/>
          </p:cNvSpPr>
          <p:nvPr>
            <p:ph type="sldNum" sz="quarter" idx="4"/>
          </p:nvPr>
        </p:nvSpPr>
        <p:spPr>
          <a:xfrm>
            <a:off x="7010400" y="6487076"/>
            <a:ext cx="2133600" cy="365125"/>
          </a:xfrm>
          <a:prstGeom prst="rect">
            <a:avLst/>
          </a:prstGeom>
        </p:spPr>
        <p:txBody>
          <a:bodyPr vert="horz" lIns="91440" tIns="45720" rIns="91440" bIns="45720" rtlCol="0" anchor="ctr"/>
          <a:lstStyle>
            <a:lvl1pPr algn="r">
              <a:defRPr sz="1200">
                <a:solidFill>
                  <a:srgbClr val="BD8C42"/>
                </a:solidFill>
              </a:defRPr>
            </a:lvl1pPr>
          </a:lstStyle>
          <a:p>
            <a:fld id="{F78220CD-B8D5-AB45-9D09-C3AEE90AA899}" type="slidenum">
              <a:rPr lang="en-US" smtClean="0"/>
              <a:pPr/>
              <a:t>‹#›</a:t>
            </a:fld>
            <a:endParaRPr lang="en-US" dirty="0"/>
          </a:p>
        </p:txBody>
      </p:sp>
    </p:spTree>
    <p:extLst>
      <p:ext uri="{BB962C8B-B14F-4D97-AF65-F5344CB8AC3E}">
        <p14:creationId xmlns:p14="http://schemas.microsoft.com/office/powerpoint/2010/main" val="2247100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Vertical Blue Bar Content">
    <p:spTree>
      <p:nvGrpSpPr>
        <p:cNvPr id="1" name=""/>
        <p:cNvGrpSpPr/>
        <p:nvPr/>
      </p:nvGrpSpPr>
      <p:grpSpPr>
        <a:xfrm>
          <a:off x="0" y="0"/>
          <a:ext cx="0" cy="0"/>
          <a:chOff x="0" y="0"/>
          <a:chExt cx="0" cy="0"/>
        </a:xfrm>
      </p:grpSpPr>
      <p:pic>
        <p:nvPicPr>
          <p:cNvPr id="3" name="Picture 2" descr="Power Point Template Backgrounds_New Branding_PMS284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title"/>
          </p:nvPr>
        </p:nvSpPr>
        <p:spPr>
          <a:xfrm>
            <a:off x="2403230" y="274638"/>
            <a:ext cx="6283569" cy="1143000"/>
          </a:xfrm>
        </p:spPr>
        <p:txBody>
          <a:bodyPr/>
          <a:lstStyle>
            <a:lvl1pPr>
              <a:defRPr>
                <a:latin typeface="Verdana"/>
                <a:cs typeface="Verdana"/>
              </a:defRPr>
            </a:lvl1pPr>
          </a:lstStyle>
          <a:p>
            <a:r>
              <a:rPr lang="en-US" smtClean="0"/>
              <a:t>Click to edit Master title style</a:t>
            </a:r>
            <a:endParaRPr lang="en-US" dirty="0"/>
          </a:p>
        </p:txBody>
      </p:sp>
      <p:sp>
        <p:nvSpPr>
          <p:cNvPr id="8" name="Content Placeholder 2"/>
          <p:cNvSpPr>
            <a:spLocks noGrp="1"/>
          </p:cNvSpPr>
          <p:nvPr>
            <p:ph idx="1"/>
          </p:nvPr>
        </p:nvSpPr>
        <p:spPr>
          <a:xfrm>
            <a:off x="2403230" y="1600200"/>
            <a:ext cx="6283570" cy="4525963"/>
          </a:xfrm>
        </p:spPr>
        <p:txBody>
          <a:bodyPr/>
          <a:lstStyle>
            <a:lvl1pPr>
              <a:defRPr>
                <a:latin typeface="Verdana"/>
                <a:cs typeface="Verdana"/>
              </a:defRPr>
            </a:lvl1pPr>
            <a:lvl2pPr>
              <a:defRPr>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4"/>
          </p:nvPr>
        </p:nvSpPr>
        <p:spPr>
          <a:xfrm>
            <a:off x="7010400" y="6487076"/>
            <a:ext cx="2133600" cy="365125"/>
          </a:xfrm>
          <a:prstGeom prst="rect">
            <a:avLst/>
          </a:prstGeom>
        </p:spPr>
        <p:txBody>
          <a:bodyPr vert="horz" lIns="91440" tIns="45720" rIns="91440" bIns="45720" rtlCol="0" anchor="ctr"/>
          <a:lstStyle>
            <a:lvl1pPr algn="r">
              <a:defRPr sz="1200">
                <a:solidFill>
                  <a:srgbClr val="BD8C42"/>
                </a:solidFill>
              </a:defRPr>
            </a:lvl1pPr>
          </a:lstStyle>
          <a:p>
            <a:fld id="{F78220CD-B8D5-AB45-9D09-C3AEE90AA899}" type="slidenum">
              <a:rPr lang="en-US" smtClean="0"/>
              <a:pPr/>
              <a:t>‹#›</a:t>
            </a:fld>
            <a:endParaRPr lang="en-US" dirty="0"/>
          </a:p>
        </p:txBody>
      </p:sp>
    </p:spTree>
    <p:extLst>
      <p:ext uri="{BB962C8B-B14F-4D97-AF65-F5344CB8AC3E}">
        <p14:creationId xmlns:p14="http://schemas.microsoft.com/office/powerpoint/2010/main" val="1648403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Vertical Blue Bar Image">
    <p:spTree>
      <p:nvGrpSpPr>
        <p:cNvPr id="1" name=""/>
        <p:cNvGrpSpPr/>
        <p:nvPr/>
      </p:nvGrpSpPr>
      <p:grpSpPr>
        <a:xfrm>
          <a:off x="0" y="0"/>
          <a:ext cx="0" cy="0"/>
          <a:chOff x="0" y="0"/>
          <a:chExt cx="0" cy="0"/>
        </a:xfrm>
      </p:grpSpPr>
      <p:pic>
        <p:nvPicPr>
          <p:cNvPr id="3" name="Picture 2" descr="Power Point Template Backgrounds_New Branding_PMS284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title"/>
          </p:nvPr>
        </p:nvSpPr>
        <p:spPr>
          <a:xfrm>
            <a:off x="2403230" y="274638"/>
            <a:ext cx="6283569" cy="1143000"/>
          </a:xfrm>
        </p:spPr>
        <p:txBody>
          <a:bodyPr/>
          <a:lstStyle>
            <a:lvl1pPr>
              <a:defRPr>
                <a:latin typeface="Verdana"/>
                <a:cs typeface="Verdana"/>
              </a:defRPr>
            </a:lvl1pPr>
          </a:lstStyle>
          <a:p>
            <a:r>
              <a:rPr lang="en-US" smtClean="0"/>
              <a:t>Click to edit Master title style</a:t>
            </a:r>
            <a:endParaRPr lang="en-US" dirty="0"/>
          </a:p>
        </p:txBody>
      </p:sp>
      <p:sp>
        <p:nvSpPr>
          <p:cNvPr id="8" name="Picture Placeholder 7"/>
          <p:cNvSpPr>
            <a:spLocks noGrp="1"/>
          </p:cNvSpPr>
          <p:nvPr>
            <p:ph type="pic" sz="quarter" idx="10"/>
          </p:nvPr>
        </p:nvSpPr>
        <p:spPr>
          <a:xfrm>
            <a:off x="2403475" y="1514475"/>
            <a:ext cx="6283325" cy="4795838"/>
          </a:xfrm>
        </p:spPr>
        <p:txBody>
          <a:bodyPr/>
          <a:lstStyle>
            <a:lvl1pPr>
              <a:defRPr>
                <a:latin typeface="Verdana"/>
                <a:cs typeface="Verdana"/>
              </a:defRPr>
            </a:lvl1pPr>
          </a:lstStyle>
          <a:p>
            <a:r>
              <a:rPr lang="en-US" smtClean="0"/>
              <a:t>Drag picture to placeholder or click icon to add</a:t>
            </a:r>
            <a:endParaRPr lang="en-US" dirty="0"/>
          </a:p>
        </p:txBody>
      </p:sp>
      <p:sp>
        <p:nvSpPr>
          <p:cNvPr id="5" name="Slide Number Placeholder 4"/>
          <p:cNvSpPr>
            <a:spLocks noGrp="1"/>
          </p:cNvSpPr>
          <p:nvPr>
            <p:ph type="sldNum" sz="quarter" idx="4"/>
          </p:nvPr>
        </p:nvSpPr>
        <p:spPr>
          <a:xfrm>
            <a:off x="7010400" y="6487076"/>
            <a:ext cx="2133600" cy="365125"/>
          </a:xfrm>
          <a:prstGeom prst="rect">
            <a:avLst/>
          </a:prstGeom>
        </p:spPr>
        <p:txBody>
          <a:bodyPr vert="horz" lIns="91440" tIns="45720" rIns="91440" bIns="45720" rtlCol="0" anchor="ctr"/>
          <a:lstStyle>
            <a:lvl1pPr algn="r">
              <a:defRPr sz="1200">
                <a:solidFill>
                  <a:srgbClr val="BD8C42"/>
                </a:solidFill>
              </a:defRPr>
            </a:lvl1pPr>
          </a:lstStyle>
          <a:p>
            <a:fld id="{F78220CD-B8D5-AB45-9D09-C3AEE90AA899}" type="slidenum">
              <a:rPr lang="en-US" smtClean="0"/>
              <a:pPr/>
              <a:t>‹#›</a:t>
            </a:fld>
            <a:endParaRPr lang="en-US" dirty="0"/>
          </a:p>
        </p:txBody>
      </p:sp>
    </p:spTree>
    <p:extLst>
      <p:ext uri="{BB962C8B-B14F-4D97-AF65-F5344CB8AC3E}">
        <p14:creationId xmlns:p14="http://schemas.microsoft.com/office/powerpoint/2010/main" val="1932020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Light Blue.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Footer Placeholder 3"/>
          <p:cNvSpPr>
            <a:spLocks noGrp="1"/>
          </p:cNvSpPr>
          <p:nvPr>
            <p:ph type="ftr" sz="quarter" idx="3"/>
          </p:nvPr>
        </p:nvSpPr>
        <p:spPr>
          <a:xfrm>
            <a:off x="3788507" y="6405195"/>
            <a:ext cx="2895600" cy="365125"/>
          </a:xfrm>
          <a:prstGeom prst="rect">
            <a:avLst/>
          </a:prstGeom>
        </p:spPr>
        <p:txBody>
          <a:bodyPr/>
          <a:lstStyle>
            <a:lvl1pPr>
              <a:defRPr sz="1400">
                <a:solidFill>
                  <a:srgbClr val="FFFFFF"/>
                </a:solidFill>
              </a:defRPr>
            </a:lvl1pPr>
          </a:lstStyle>
          <a:p>
            <a:r>
              <a:rPr lang="en-US" dirty="0" smtClean="0"/>
              <a:t>Click to add Office Information</a:t>
            </a:r>
            <a:endParaRPr lang="en-US" dirty="0"/>
          </a:p>
        </p:txBody>
      </p:sp>
    </p:spTree>
    <p:extLst>
      <p:ext uri="{BB962C8B-B14F-4D97-AF65-F5344CB8AC3E}">
        <p14:creationId xmlns:p14="http://schemas.microsoft.com/office/powerpoint/2010/main" val="157080957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9" r:id="rId4"/>
    <p:sldLayoutId id="2147483670" r:id="rId5"/>
    <p:sldLayoutId id="2147483664" r:id="rId6"/>
    <p:sldLayoutId id="2147483665" r:id="rId7"/>
    <p:sldLayoutId id="2147483671" r:id="rId8"/>
    <p:sldLayoutId id="2147483672" r:id="rId9"/>
    <p:sldLayoutId id="2147483666" r:id="rId10"/>
    <p:sldLayoutId id="2147483667" r:id="rId11"/>
    <p:sldLayoutId id="2147483668" r:id="rId12"/>
  </p:sldLayoutIdLst>
  <p:txStyles>
    <p:titleStyle>
      <a:lvl1pPr algn="ctr" defTabSz="457200" rtl="0" eaLnBrk="1" latinLnBrk="0" hangingPunct="1">
        <a:spcBef>
          <a:spcPct val="0"/>
        </a:spcBef>
        <a:buNone/>
        <a:defRPr sz="4400" kern="1200">
          <a:solidFill>
            <a:schemeClr val="tx1"/>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Quarterly SPAAS Meeting</a:t>
            </a:r>
            <a:endParaRPr lang="en-US" dirty="0"/>
          </a:p>
        </p:txBody>
      </p:sp>
      <p:sp>
        <p:nvSpPr>
          <p:cNvPr id="3" name="Subtitle 2"/>
          <p:cNvSpPr>
            <a:spLocks noGrp="1"/>
          </p:cNvSpPr>
          <p:nvPr>
            <p:ph type="subTitle" idx="1"/>
          </p:nvPr>
        </p:nvSpPr>
        <p:spPr/>
        <p:txBody>
          <a:bodyPr>
            <a:normAutofit fontScale="85000" lnSpcReduction="10000"/>
          </a:bodyPr>
          <a:lstStyle/>
          <a:p>
            <a:r>
              <a:rPr lang="en-US" dirty="0" smtClean="0"/>
              <a:t>Sponsored Programs Administration &amp; Accounting Services</a:t>
            </a:r>
            <a:endParaRPr lang="en-US" dirty="0"/>
          </a:p>
        </p:txBody>
      </p:sp>
      <p:sp>
        <p:nvSpPr>
          <p:cNvPr id="4" name="Text Placeholder 3"/>
          <p:cNvSpPr>
            <a:spLocks noGrp="1"/>
          </p:cNvSpPr>
          <p:nvPr>
            <p:ph type="body" sz="quarter" idx="13"/>
          </p:nvPr>
        </p:nvSpPr>
        <p:spPr/>
        <p:txBody>
          <a:bodyPr/>
          <a:lstStyle/>
          <a:p>
            <a:endParaRPr lang="en-US" dirty="0"/>
          </a:p>
        </p:txBody>
      </p:sp>
      <p:sp>
        <p:nvSpPr>
          <p:cNvPr id="5" name="Text Placeholder 4"/>
          <p:cNvSpPr>
            <a:spLocks noGrp="1"/>
          </p:cNvSpPr>
          <p:nvPr>
            <p:ph type="body" sz="quarter" idx="14"/>
          </p:nvPr>
        </p:nvSpPr>
        <p:spPr/>
        <p:txBody>
          <a:bodyPr/>
          <a:lstStyle/>
          <a:p>
            <a:endParaRPr lang="en-US"/>
          </a:p>
        </p:txBody>
      </p:sp>
      <p:sp>
        <p:nvSpPr>
          <p:cNvPr id="6" name="Text Placeholder 5"/>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758380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Prior Approval Requirements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Change in the scope or the objective of the project (even when there is no budget revision)</a:t>
            </a:r>
          </a:p>
          <a:p>
            <a:pPr lvl="1"/>
            <a:r>
              <a:rPr lang="en-US" dirty="0" smtClean="0"/>
              <a:t>NIH examples of Change in Scope:</a:t>
            </a:r>
          </a:p>
          <a:p>
            <a:pPr lvl="2"/>
            <a:r>
              <a:rPr lang="en-US" dirty="0"/>
              <a:t>Change in the specific aims approved at the time of award.</a:t>
            </a:r>
          </a:p>
          <a:p>
            <a:pPr lvl="2"/>
            <a:r>
              <a:rPr lang="en-US" dirty="0"/>
              <a:t>Substitution of one animal model for another.</a:t>
            </a:r>
          </a:p>
          <a:p>
            <a:pPr lvl="2"/>
            <a:r>
              <a:rPr lang="en-US" dirty="0"/>
              <a:t>Any change from the approved use of animals or human subjects.</a:t>
            </a:r>
          </a:p>
          <a:p>
            <a:pPr lvl="2"/>
            <a:r>
              <a:rPr lang="en-US" dirty="0" smtClean="0"/>
              <a:t>Significant </a:t>
            </a:r>
            <a:r>
              <a:rPr lang="en-US" dirty="0" err="1"/>
              <a:t>rebudgeting</a:t>
            </a:r>
            <a:r>
              <a:rPr lang="en-US" dirty="0"/>
              <a:t>, whether or not the particular expenditure(s) require prior approval. Significant </a:t>
            </a:r>
            <a:r>
              <a:rPr lang="en-US" dirty="0" err="1"/>
              <a:t>rebudgeting</a:t>
            </a:r>
            <a:r>
              <a:rPr lang="en-US" dirty="0"/>
              <a:t> occurs when expenditures in a single direct cost budget category deviate (increase or decrease) from the categorical commitment level established for the budget period by more than 25 percent of the total costs awarded.</a:t>
            </a:r>
          </a:p>
          <a:p>
            <a:pPr lvl="2"/>
            <a:r>
              <a:rPr lang="en-US" dirty="0" smtClean="0"/>
              <a:t>Purchasing </a:t>
            </a:r>
            <a:r>
              <a:rPr lang="en-US" dirty="0"/>
              <a:t>a unit of equipment exceeding $25,000. </a:t>
            </a:r>
          </a:p>
          <a:p>
            <a:pPr lvl="2"/>
            <a:endParaRPr lang="en-US" dirty="0" smtClean="0"/>
          </a:p>
        </p:txBody>
      </p:sp>
    </p:spTree>
    <p:extLst>
      <p:ext uri="{BB962C8B-B14F-4D97-AF65-F5344CB8AC3E}">
        <p14:creationId xmlns:p14="http://schemas.microsoft.com/office/powerpoint/2010/main" val="3166219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Prior Approval Requirements</a:t>
            </a:r>
            <a:endParaRPr lang="en-US" dirty="0"/>
          </a:p>
        </p:txBody>
      </p:sp>
      <p:sp>
        <p:nvSpPr>
          <p:cNvPr id="3" name="Content Placeholder 2"/>
          <p:cNvSpPr>
            <a:spLocks noGrp="1"/>
          </p:cNvSpPr>
          <p:nvPr>
            <p:ph idx="1"/>
          </p:nvPr>
        </p:nvSpPr>
        <p:spPr/>
        <p:txBody>
          <a:bodyPr>
            <a:normAutofit/>
          </a:bodyPr>
          <a:lstStyle/>
          <a:p>
            <a:r>
              <a:rPr lang="en-US" dirty="0" smtClean="0"/>
              <a:t>Change in the key person(s) specified in the notice of award</a:t>
            </a:r>
          </a:p>
          <a:p>
            <a:r>
              <a:rPr lang="en-US" dirty="0" smtClean="0"/>
              <a:t>The disengagement from the project for more than three months by the PD or PI</a:t>
            </a:r>
          </a:p>
        </p:txBody>
      </p:sp>
    </p:spTree>
    <p:extLst>
      <p:ext uri="{BB962C8B-B14F-4D97-AF65-F5344CB8AC3E}">
        <p14:creationId xmlns:p14="http://schemas.microsoft.com/office/powerpoint/2010/main" val="2688626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Prior Approval Requirements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Reduction in time devoted to the project by the PI or key person(s) by 25% or more.</a:t>
            </a:r>
          </a:p>
          <a:p>
            <a:r>
              <a:rPr lang="en-US" dirty="0"/>
              <a:t>The transfer of funds budgeted for participant support costs to another budget category</a:t>
            </a:r>
            <a:r>
              <a:rPr lang="en-US" dirty="0" smtClean="0"/>
              <a:t>.</a:t>
            </a:r>
          </a:p>
          <a:p>
            <a:pPr lvl="1"/>
            <a:r>
              <a:rPr lang="en-US" dirty="0" smtClean="0"/>
              <a:t>NIH waived except for </a:t>
            </a:r>
            <a:r>
              <a:rPr lang="en-US" dirty="0" err="1" smtClean="0"/>
              <a:t>Kirschstein</a:t>
            </a:r>
            <a:r>
              <a:rPr lang="en-US" dirty="0" smtClean="0"/>
              <a:t>-NSRA grants</a:t>
            </a:r>
          </a:p>
          <a:p>
            <a:r>
              <a:rPr lang="en-US" dirty="0"/>
              <a:t>Changes in the approved cost-sharing </a:t>
            </a:r>
          </a:p>
          <a:p>
            <a:endParaRPr lang="en-US" dirty="0"/>
          </a:p>
          <a:p>
            <a:endParaRPr lang="en-US" dirty="0" smtClean="0"/>
          </a:p>
        </p:txBody>
      </p:sp>
    </p:spTree>
    <p:extLst>
      <p:ext uri="{BB962C8B-B14F-4D97-AF65-F5344CB8AC3E}">
        <p14:creationId xmlns:p14="http://schemas.microsoft.com/office/powerpoint/2010/main" val="2596433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Prior Approval Requirements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Unless </a:t>
            </a:r>
            <a:r>
              <a:rPr lang="en-US" dirty="0"/>
              <a:t>described in the application and funded in the approved Federal awards, the </a:t>
            </a:r>
            <a:r>
              <a:rPr lang="en-US" dirty="0" err="1"/>
              <a:t>subawarding</a:t>
            </a:r>
            <a:r>
              <a:rPr lang="en-US" dirty="0"/>
              <a:t>, transferring or contracting out of any work under a Federal award, including fixed amount </a:t>
            </a:r>
            <a:r>
              <a:rPr lang="en-US" dirty="0" err="1" smtClean="0"/>
              <a:t>subawards</a:t>
            </a:r>
            <a:r>
              <a:rPr lang="en-US" dirty="0" smtClean="0"/>
              <a:t>.</a:t>
            </a:r>
          </a:p>
          <a:p>
            <a:pPr lvl="1"/>
            <a:r>
              <a:rPr lang="en-US" dirty="0" smtClean="0"/>
              <a:t>NIH has waived prior approval unless the transfer is to a foreign component or will result in a change of scope.</a:t>
            </a:r>
          </a:p>
          <a:p>
            <a:pPr lvl="1"/>
            <a:r>
              <a:rPr lang="en-US" dirty="0" smtClean="0"/>
              <a:t>DOE requires prior approval when the subaward would be more than 25% of the total dollars awarded</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3218182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Expanded Authority</a:t>
            </a:r>
            <a:endParaRPr lang="en-US" dirty="0"/>
          </a:p>
        </p:txBody>
      </p:sp>
      <p:sp>
        <p:nvSpPr>
          <p:cNvPr id="3" name="Content Placeholder 2"/>
          <p:cNvSpPr>
            <a:spLocks noGrp="1"/>
          </p:cNvSpPr>
          <p:nvPr>
            <p:ph idx="1"/>
          </p:nvPr>
        </p:nvSpPr>
        <p:spPr/>
        <p:txBody>
          <a:bodyPr>
            <a:normAutofit/>
          </a:bodyPr>
          <a:lstStyle/>
          <a:p>
            <a:r>
              <a:rPr lang="en-US" dirty="0" smtClean="0"/>
              <a:t>Incur project costs 90 calendar days before the Federal awarding agency makes the Federal award. However, all costs incurred before the Federal awarding agency makes the Federal award are at the recipient’s risk</a:t>
            </a:r>
          </a:p>
        </p:txBody>
      </p:sp>
    </p:spTree>
    <p:extLst>
      <p:ext uri="{BB962C8B-B14F-4D97-AF65-F5344CB8AC3E}">
        <p14:creationId xmlns:p14="http://schemas.microsoft.com/office/powerpoint/2010/main" val="2256956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Expanded Authority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Initiate a one-time extension of the period of performance by up to 12 months unless one of the following applies: </a:t>
            </a:r>
          </a:p>
          <a:p>
            <a:pPr lvl="1"/>
            <a:r>
              <a:rPr lang="en-US" dirty="0" smtClean="0"/>
              <a:t>The terms and conditions of the Federal award prohibit the extension</a:t>
            </a:r>
          </a:p>
          <a:p>
            <a:pPr lvl="1"/>
            <a:r>
              <a:rPr lang="en-US" dirty="0" smtClean="0"/>
              <a:t>The extension requires additional Federal funds</a:t>
            </a:r>
          </a:p>
          <a:p>
            <a:pPr lvl="1"/>
            <a:r>
              <a:rPr lang="en-US" dirty="0" smtClean="0"/>
              <a:t>The extension involves any change in the approved objectives or scope of </a:t>
            </a:r>
            <a:r>
              <a:rPr lang="en-US" smtClean="0"/>
              <a:t>the project</a:t>
            </a:r>
          </a:p>
          <a:p>
            <a:pPr marL="457200" lvl="1" indent="0">
              <a:buNone/>
            </a:pPr>
            <a:endParaRPr lang="en-US" dirty="0" smtClean="0"/>
          </a:p>
          <a:p>
            <a:pPr marL="457200" lvl="1" indent="0">
              <a:buNone/>
            </a:pPr>
            <a:endParaRPr lang="en-US" dirty="0" smtClean="0"/>
          </a:p>
        </p:txBody>
      </p:sp>
    </p:spTree>
    <p:extLst>
      <p:ext uri="{BB962C8B-B14F-4D97-AF65-F5344CB8AC3E}">
        <p14:creationId xmlns:p14="http://schemas.microsoft.com/office/powerpoint/2010/main" val="799404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Expanded Authority</a:t>
            </a:r>
            <a:endParaRPr lang="en-US" dirty="0"/>
          </a:p>
        </p:txBody>
      </p:sp>
      <p:sp>
        <p:nvSpPr>
          <p:cNvPr id="3" name="Content Placeholder 2"/>
          <p:cNvSpPr>
            <a:spLocks noGrp="1"/>
          </p:cNvSpPr>
          <p:nvPr>
            <p:ph idx="1"/>
          </p:nvPr>
        </p:nvSpPr>
        <p:spPr/>
        <p:txBody>
          <a:bodyPr>
            <a:normAutofit fontScale="92500"/>
          </a:bodyPr>
          <a:lstStyle/>
          <a:p>
            <a:r>
              <a:rPr lang="en-US" dirty="0" smtClean="0"/>
              <a:t>Carryforward unobligated balances to subsequent periods of performance</a:t>
            </a:r>
          </a:p>
          <a:p>
            <a:pPr lvl="1"/>
            <a:r>
              <a:rPr lang="en-US" dirty="0" smtClean="0"/>
              <a:t>NIH requires prior approval when award indicates</a:t>
            </a:r>
          </a:p>
          <a:p>
            <a:pPr lvl="1"/>
            <a:r>
              <a:rPr lang="en-US" dirty="0" smtClean="0"/>
              <a:t>NASA and DOD require that the uncommitted carryforward funds be included in the continuation proposal if they are “substantial”</a:t>
            </a:r>
          </a:p>
          <a:p>
            <a:endParaRPr lang="en-US" dirty="0" smtClean="0"/>
          </a:p>
          <a:p>
            <a:endParaRPr lang="en-US" dirty="0" smtClean="0"/>
          </a:p>
        </p:txBody>
      </p:sp>
    </p:spTree>
    <p:extLst>
      <p:ext uri="{BB962C8B-B14F-4D97-AF65-F5344CB8AC3E}">
        <p14:creationId xmlns:p14="http://schemas.microsoft.com/office/powerpoint/2010/main" val="3919794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81492894"/>
      </p:ext>
    </p:extLst>
  </p:cSld>
  <p:clrMapOvr>
    <a:masterClrMapping/>
  </p:clrMapOvr>
</p:sld>
</file>

<file path=ppt/theme/theme1.xml><?xml version="1.0" encoding="utf-8"?>
<a:theme xmlns:a="http://schemas.openxmlformats.org/drawingml/2006/main" name="Light Blue Facets">
  <a:themeElements>
    <a:clrScheme name="Creighton Blue">
      <a:dk1>
        <a:srgbClr val="00263E"/>
      </a:dk1>
      <a:lt1>
        <a:srgbClr val="FFFFFF"/>
      </a:lt1>
      <a:dk2>
        <a:srgbClr val="53565A"/>
      </a:dk2>
      <a:lt2>
        <a:srgbClr val="C8C9C7"/>
      </a:lt2>
      <a:accent1>
        <a:srgbClr val="B9975B"/>
      </a:accent1>
      <a:accent2>
        <a:srgbClr val="F2A900"/>
      </a:accent2>
      <a:accent3>
        <a:srgbClr val="EEDC00"/>
      </a:accent3>
      <a:accent4>
        <a:srgbClr val="00B388"/>
      </a:accent4>
      <a:accent5>
        <a:srgbClr val="00A9E0"/>
      </a:accent5>
      <a:accent6>
        <a:srgbClr val="00558C"/>
      </a:accent6>
      <a:hlink>
        <a:srgbClr val="00558C"/>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2207</TotalTime>
  <Words>415</Words>
  <Application>Microsoft Office PowerPoint</Application>
  <PresentationFormat>On-screen Show (4:3)</PresentationFormat>
  <Paragraphs>33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Garamond</vt:lpstr>
      <vt:lpstr>Verdana</vt:lpstr>
      <vt:lpstr>Light Blue Facets</vt:lpstr>
      <vt:lpstr>Quarterly SPAAS Meeting</vt:lpstr>
      <vt:lpstr>Prior Approval Requirements</vt:lpstr>
      <vt:lpstr>Prior Approval Requirements</vt:lpstr>
      <vt:lpstr>Prior Approval Requirements</vt:lpstr>
      <vt:lpstr>Prior Approval Requirements</vt:lpstr>
      <vt:lpstr>Expanded Authority</vt:lpstr>
      <vt:lpstr>Expanded Authority</vt:lpstr>
      <vt:lpstr>Expanded Authority</vt:lpstr>
      <vt:lpstr>PowerPoint Presentation</vt:lpstr>
    </vt:vector>
  </TitlesOfParts>
  <Company>Creighton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Patrick’s Test</dc:title>
  <dc:creator>Patrick O'Malley</dc:creator>
  <cp:lastModifiedBy>Purdy, Amber L.</cp:lastModifiedBy>
  <cp:revision>52</cp:revision>
  <dcterms:created xsi:type="dcterms:W3CDTF">2014-01-21T22:37:14Z</dcterms:created>
  <dcterms:modified xsi:type="dcterms:W3CDTF">2016-01-22T16:09:25Z</dcterms:modified>
</cp:coreProperties>
</file>